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5933">
    <iact:property name="dataType"/>
    <iact:actionData xml:id="d0">
      <inkml:trace xmlns:inkml="http://www.w3.org/2003/InkML" xml:id="stk0" contextRef="#ctx0" brushRef="#br0">11597 2522 0,'0'0'8,"0"-28"2,-28 28-2,28-28-2,0 28 10,-28-28-7,28 28 1,0-28 14,0 28-23,-28-56-1,28 28 6,0 0 0,-28 28 2,28-57 6,-28 57-11,28-28 4,-56 0 3,56 0 1,-28 28 10,28 0-19,-28-28 3,0 28 20,28 0-19,-28-28 2,28 0 0,-28 28 12,0 0-19,28-28 7,-28 28-2,28 0-1,-28-28 4,0 28 9,0 0-18,28-28 5,-28 28 3,28 0 0,-56 0 7,56-28-13,-28 28 6,28 0-1,-56 0 16,56 0-22,-56 0-1,56 0 8,-28 0 2,0 0-3,0 0 4,0 0-5,0 0 1,0 0 1,0 0 16,0 0-22,0 0-2,28 0 5,-28 0 3,0 0 1,28 0 11,-28 0-20,0 0 4,28 0 3,-56 0 3,56 0-4,-56 0 13,28 0-19,0 28 6,0-28 1,28 0 1,-28 0 2,0 28-4,28-28 2,-28 0 2,28 0-2,-56 28 7,28 0-8,0-28 10,0 0 0,28 28-16,0-28 4,-28 0 6,0 28-3,28 0 0,-28-28-3,28 0 3,-28 0 1,0 28-2,28-28 1,-28 0 0,28 28 0,-28-28 0,28 28 13,0-28-21,0 29 5,-28-29 4,28 0-4,0 28 5,-28-28 5,28 0-13,0 28 4,0 0 4,-28-28-5,28 28 15,0-28-19,0 28 3,0-28 3,0 28 3,-28 0 7,28-28-17,0 28 6,0-28 1,0 28 2,0 0-2,0-28 2,0 28 0,0-28-1,0 28 10,0-28-13,0 56 13,0-56 0,0 28-15,0-28 5,0 28 3,0 0-6,0-28 14,0 28-17,0-28 2,0 28 5,0 0 14,0-28-22,0 28-1,0-28 6,0 28 9,0-28-14,0 28 7,28 0 3,-28-28-6,0 28 3,0-28 0,28 56 8,0-56-6,-28 0-3,0 28 9,0-28-16,28 0 9,-28 28-3,28 0 6,-28-28 7,0 0-19,28 28 1,0 0 9,-28 0 1,28-28-2,-28 28-7,56 0 6,-56 0 0,28-28 0,0 0 13,0 28-21,-28-28 6,28 0-1,0 56 5,-28-56-4,28 0 4,28 0-4,-56 28 3,56-28-2,-28 28 16,0-28-22,0 0-1,-28 28 12,28-28-6,0 0 3,0 0 8,0 0-17,0 28 7,0-28 11,0 0-17,0 28 3,-28-28 2,28 0 4,0 0-4,0 0 4,0 0 15,0 0-25,-28 0 6,28 0 7,0 0-8,-28 0 0,28 0 5,0 0-1,0 0 5,-28 0-13,28 0 18,-28 0-19,28 0 7,-28 0-3,28 0 6,0 0 12,-28 0-22,28 0 0,-28-28 9,28 28 1,-28 0 3,28-28-5,0 28 0,-28 0 8,28 0 3,-28-28-10,56 28 3,-56 0-4,0 0 6,28 0-5,-28-28-8,28 28 8,0 0 0,-28-28 15,28 28-18,-28 0 10,28 0-7,-28-28 1,0 28-5,28 0 11,0 0-5,-28-28 11,0 28-15,28 0 5,-28-28 8,28 0 6,0 28-18,-28 0 19,0-28-26,28 28 22,-28-28-1,0 28-22,0 0 5,0-28 10,28 0-13,-28 28 14,0-28-8,0 28-1,0-28 5,0 0-7,0 28 2,0-28 4,28 28-2,-28-28 9,28 28-15,-28-28 12,0 0 1,0 28 1,0-28-7,0 28 9,0-28-16,0 28 5,0-28 4,0 28-7,0-28 4,0 28-3,0-28 18,0 28-23,0-28 6,28 28 5,-28-28-2,0 28 7,0-28-6,0 28 2,0-28 3,0 0 3,0 28-6,0-28 11,0 28-1,0-28-19,0 28 13,0-28 9,0 0 3,0 28-19,0-28 10,0 28-20,0-28 215,0 0-207,-28 28 12,0-28-16</inkml:trace>
    </iact:actionData>
  </iact:action>
  <iact:action type="add" startTime="28343">
    <iact:property name="dataType"/>
    <iact:actionData xml:id="d1">
      <inkml:trace xmlns:inkml="http://www.w3.org/2003/InkML" xml:id="stk1" contextRef="#ctx0" brushRef="#br0">2914 4595 0,'0'0'45,"0"0"-29,28 0 4,0 0-14,-28 0 1,28 0 4,-28 0 5,28 0-14,0 0 2,0 0 5,28 0-3,0 0 14,0-28-20,0 28 6,-28 0 0,28 0 1,0 0 2,0 0 1,0 0-5,0 0 5,0 0-3,28 0 9,-28 0-16,0 0 7,0 0 1,-28 0 17,28 0-24,0 0-1,0 0 9,0 0-2,-28 0 0,56 0 13,-28 0-19,28 0 2,-56 0 4,28 0 5,28 0 13,0 0-24,-56 0-1,28 0 4,-28 0 4,57 0-2,-29 0 5,-56 0-6,56 0 5,-56 0-4,28 0 6,-28 0-6,28 0 10,-28 0-9,28 0 14,0 0-21,-28 0 4,28 0 12,-28 0-6,56 0-5,-56 0 3,28 0 2,-28 0 129</inkml:trace>
    </iact:actionData>
  </iact:action>
  <iact:action type="add" startTime="29741">
    <iact:property name="dataType"/>
    <iact:actionData xml:id="d2">
      <inkml:trace xmlns:inkml="http://www.w3.org/2003/InkML" xml:id="stk2" contextRef="#ctx0" brushRef="#br0">6247 4483 0,'0'0'15,"0"0"-6,56 28-1,-28-28 0,0 0 0,28 0 2,0 0 0,-28 0 8,0 0-17,28 0 0,-56 0 7,56 0-1,-56 0 1,28 0 0,28 0 3,-28 0-5,0 0 4,28 0 14,0 0-23,-28 0-1,28 0 6,0 0 0,0 0 2,-28 0 1,29 0-1,-1 0 0,-28 0 4,28 0 7,-28 0-18,28 0-1,-28 0 11,28 0-2,-28 0 11,0 0-19,0 0 0,28 0 5,-56 0 1,28 0 9,0 0-16,0 0 8,28 0 0,-28 0 3,0 0 9,28 0-19,-28 0 1,-28 0 5,56 0 9,-56 28-15,28-28 13,-28 0-13,28 0 10,0 0-7,0 0 5,0 0-2,28 0 2,-28 0-2,28 0 3,-28 0 14,28 0-24,-28 0 0,0 0 6,0 0 3,-28 0-2,56 0 10,-56 0-9,28 0-1,-28 0 18,0 0 7,28 0 19</inkml:trace>
    </iact:actionData>
  </iact:action>
  <iact:action type="add" startTime="31436">
    <iact:property name="dataType"/>
    <iact:actionData xml:id="d3">
      <inkml:trace xmlns:inkml="http://www.w3.org/2003/InkML" xml:id="stk3" contextRef="#ctx0" brushRef="#br0">9525 4539 0,'28'0'13,"0"0"6,0 0-19,28 0 0,0 0 10,-28 0-1,28 0 15,0 0-22,0 0-2,0 0 3,-28 0 5,28 0 2,-56 0-4,28 0 2,-28 0 8,28 0 4,-28 0-19,28 0 11,0 0-3,0 0 3,0 0-6,0 0-1,28 0 6,-56 0-6,56 0 21,-28 0-25,28 0-1,-28 0 5,0 0 5,-28 0-4,28 0 19,0 0-24,-28 0-1,28 0 5,0 0 5,0 0-3,28 0 2,-56 0-3,56 0 4,-28 0 15,0 0-24,0 0-1,28 0 6,-56 0 1,28 0 4,-28 0-6,28 0 4,0 0 0,0 0-4,0 0 20,-28 0-23,56 0-2,-28 0 7,0 0 1,0 0-1,-28 0 9,56 0-15,0 0 5,-28 0 2,0 0 2,56 0-4,-56 0 2,28 0 0,-28 0 0,28 0 3,-28 0 10,0 0-20,0 0-1,-28 0 8,28 0 17,0 0-23,-28 0 2,28 0 12,1 0 4,-1 0-18,-28 0 1,28 0 7,0 0-4,0 0 7,-28-28-9,28 28 2,-28 0 2,28 0 18,-28 0-25,28 0 12,-28-28 187</inkml:trace>
    </iact:actionData>
  </iact:action>
  <iact:action type="add" startTime="38924">
    <iact:property name="dataType"/>
    <iact:actionData xml:id="d4">
      <inkml:trace xmlns:inkml="http://www.w3.org/2003/InkML" xml:id="stk4" contextRef="#ctx0" brushRef="#br0">4286 4931 0,'0'0'80,"28"28"-49,-28-28-30,28 0 8,-28 28-1,0-28-1,28 28 10,0-28-16,-28 0 5,28 28 5,0 0 15,0-28-25,0 28-1,0-28 5,-28 28 0,28 0 16,0 0-21,0-28 5,0 28 4,-28-28-4,28 0 11,-28 28-15,28-28 14,-28 0-7,28 0 22,-28 0-29,56 0-1,-28 28 3,0 0 6,29-28-2,-1 0-1,-28 0 3,28 0-2,-28 0 4,28 0 0,-28 0 4,28 0-14,-56 0 1,56 0 6,-56 0 1,28 0 10,28 0-18,-28 0 3,28 0 3,0 0 3,0 0 10,0 0-19,-28 0 0,56 0 8,-28 0-2,0 0 12,0 0-18,0 0 4,-28 0 2,56 0 1,-84 0 0,28 0 3,28 0-6,-28 0 4,28 0 4,-28 0 1,0 0-13,28 0 6,-28 0-3,0 0 6,28-28 3,0 28-11,-28 0 5,0-28 5,28 28-2,-56 0-8,56 0 14,-56-28-14,28 28 6,0 0 2,0 0 6,28-28-14,-56 0 0,28 28 9,0 0-6,0 0 3,0-28 0,0 28 0,0 0 1,-28 0-2,0-28 16,28 28-22,-28-28 0,28 0 21,0 28-8,0-28-12,-28 28 0,56-28 9,-56 0-5,57 28 2,-57-28 13,28 28-20,0-28-1,0 28 10,-28-28 13,0 28-23,0 0 0,0-28 49,28 28-23,-28 0 202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4868">
    <iact:property name="dataType"/>
    <iact:actionData xml:id="d0">
      <inkml:trace xmlns:inkml="http://www.w3.org/2003/InkML" xml:id="stk0" contextRef="#ctx0" brushRef="#br0">6639 5183 0,'0'0'96,"0"0"-88,0 0 0,0 28 3,0 0-6,0 0 5,0 0-2,0 0-1,0 0 11,0 28-18,0-28 7,0 0 3,0 28 1,0 0 1,0-56-11,0 56 9,0 0-8,0-28 7,0 28 8,0 0-17,0-28 10,0 0-4,0 28 2,0 0-2,0-28 4,0 29-2,0-1 0,0 0-2,0 0 11,0-28-16,0 56 8,0-56-1,0 28 14,0 0-21,0 0-1,0 0 6,0 28 7,0-56-3,0 28-8,0 0 5,0 0 1,0 0 0,0-28 0,0 28 8,0-28-15,0 0 9,0 0-3,0-28 7</inkml:trace>
    </iact:actionData>
  </iact:action>
  <iact:action type="add" startTime="5892">
    <iact:property name="dataType"/>
    <iact:actionData xml:id="d1">
      <inkml:trace xmlns:inkml="http://www.w3.org/2003/InkML" xml:id="stk1" contextRef="#ctx0" brushRef="#br0">6387 6920 0,'0'0'25,"0"0"-18,0 0 1,0 28 0,0 0 0,28 0 0,-28-28 0,28 56 2,-28-56 0,28 28 9,-28 0-19,28 0 6,-28 0-3,0-28 13,28 0-4,-28 0 64,0 28-68,28-28 0,-28 28 2,0-28 11,0 28 48,0-28-65,0 28 4,28-28 0,-28 28 0,0-28 2,28 28 4,-28-28-14,0 0 17,0 28-10,0-28 185,28 0-184,-28-28 0,28 28 0,0-28 0,-28 0 3,28 0 12,0 0-21,-28 0-2,28 0 4,-28 0 4,28 28 4,-28-28 6,28 28-17,-28 0 0,0-28 7,28 28 12,-28-28-16</inkml:trace>
    </iact:actionData>
  </iact:action>
  <iact:action type="add" startTime="7372">
    <iact:property name="dataType"/>
    <iact:actionData xml:id="d2">
      <inkml:trace xmlns:inkml="http://www.w3.org/2003/InkML" xml:id="stk2" contextRef="#ctx0" brushRef="#br0">6415 5603 0,'0'-28'35,"28"28"-28,-28 0-1,0-28 19,0 28-25,28-28 1,-28 0 7,28 28 0,-28-28 3,0 0-7,0 0 3,28 28 1,-28-28 23,0 28-31,0-28 9,0 28 7,28-28 1,-28 0-17,0 28 15,28-28 6,-28 28-16,0-28 12,0 28-12,28-28 11,-28 0 3,0 28 2,0-28 19,0 28-16,28-28 73,-28 0-80,0 28 13,0 0 2,0-28-16,0 28 24,28 0 88,-28 0-120,0 0 0,0 28 2,56 0-2,-56-28 1,0 28 7,28 0-16,0 0 7,-28-28-1,28 28 5,-28 0 8,28 0-19,0-28 5,-28 28 4,0-28-5,28 28 9,-28 0-8,28-28 5,-28 28-1,0-28-6,0 0 19,0 28-22,0 0 6,0-28-1,28 0 2,-28 28 1,0-28 16,0 28 5,28-28-29,-28 0 3,0 28 5,0-28 0,0 28 15</inkml:trace>
    </iact:actionData>
  </iact:action>
  <iact:action type="add" startTime="15844">
    <iact:property name="dataType"/>
    <iact:actionData xml:id="d3">
      <inkml:trace xmlns:inkml="http://www.w3.org/2003/InkML" xml:id="stk3" contextRef="#ctx0" brushRef="#br0">2802 4539 0,'0'-28'11,"28"28"99,-28 0-103,28 0 6,-28 0-10,56 0 15,-28 0-18,0 0 6,-28 0 3,28 0 0,-28 0 8,28 0-16,-28 0 4,28 0 2,0 0 1,-28 0 3,28 0-6,-28 0 3,28 0 0,0 0 0,0 0 0,-28 0 0,28 0 0,0 0 1,-28 0-2,28 0 13,0 0-20,0 0 5,-28 0 2,28 0 2,0 28 11,0-28-20,0 0 4,-28 0 3,28 0 3,0 0 9,0 0-19,-28 0 4,28 28 3,0-28 1,0 0 2,28 0 0,-56 0-6,56 0 7,-56 0-6,28 0 11,0 0-15,0 28 6,28-28 2,-56 0-2,28 0 16,28 0-23,0 0 2,-28 0 5,28 0 1,0 0 1,-28 0 3,0 0-9,28 0 5,-56 0 0,56 0 16,-28 0-24,-28 0 1,56 0 8,-56 0-3,28 0 2,0 0 0,0 0 2,28 0-4,-28 0 3,28 0 8,0 0-16,0 0 4,-28 0 5,0 0 14,57 0-23,-57 0-1,0 0 6,0 0 2,0 0 2,0 0-3,-28 0-1,28 0 5,0 0-6,0 0 15,0 0-20,0 0 5,0 0 4,0 0-1,0 0 5,28 0-11,-28 0 5,-28 0 1,56 0 0,-56 0 0,56 0 10,-56 0-17,28 0 5,-28-28 19,28 28-25,0 0 7,-28 0 0,28 0 1,-28 0 1,28 0 6,-28 0-7,28 0 10</inkml:trace>
    </iact:actionData>
  </iact:action>
  <iact:action type="add" startTime="18364">
    <iact:property name="dataType"/>
    <iact:actionData xml:id="d4">
      <inkml:trace xmlns:inkml="http://www.w3.org/2003/InkML" xml:id="stk4" contextRef="#ctx0" brushRef="#br0">8096 8685 0,'0'0'32,"0"0"-12,0 28-20,0-28 5,0 28 2,28-28 1,-28 28 0,28 0 2,-28 28-4,0-56 2,28 28 16,-28 0-23,28 0-1,-28 0 6,0-28 3,28 56 2,-28-28 11,0 0-21,0 0-1,0 0 8,28 0 1,-28-28 4,28 56-12,-28-56 5,0 28 7,28 0-9,0 28 21,-28-56-24,0 28-1,0 0 6,28 0 4,-28 0-4,0 0 5,0 0-6,28 0 3,-28-28 0,0 28 3,0 0 3,0 0-14,0 0 7,0 0 1,0 0 0,28 0 11,-28 0-18,0-28 3,0 56 5,0-56-2,0 28 3,0-28-4,28 57 2,-28-57 0,28 56 13,-28-56-21,0 28 4,28 0 3,-28 0 3,0 0-4,0-28 2,0 28 0,0 0-1,0 0 2,0-28-1,0 56 9,28-28-17,-28 0 11,28 0-6,-28-28 2,0 28 12,28 0-19,0 0 5,-28 0 3,0-28 12,0 28-20,28 0 4,-28 0 4,28 0 1,-28-28 7,28 56-15,-28-56 5,0 56 4,28-28-3,-28 0 4,28 0-3,-28 0 2,0 0-8,28 0 8,-28 0-4,28 28 2,0-56 0,-28 28 0,28-28 1,0 28 7,-28 0-16,0 0 8,28-28 1,0 0 11,-28 28-19,0 0 3,28-28 1,-28 28 6,0-28-6,0 28 13,28-28-18,-28 28 7,0 0 0,28-28 3,-28 56 7,28-28-17,-28 0 5,28 0 2,-28 0 24,28 0-31,-28-28 0,0 28 4,0 0 4,28 0-2,-28-28 5,28 28-5,-28 0 3,0 0-3,0-28 2,0 28 12,28 0-20,-28 0 6,0-28 0,0 56 5,0-56-6,0 28 15,0 0-20,0 0 4,0 0 4,28-28 0,-28 29 0,0-29-1,0 28 3,0-28-3,28 0 13,-28 28-20,0-28 23,28 28-8,-28-28 27,0 28-42,0-28 12,0 28 16,0-28 240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21802">
    <iact:property name="dataType"/>
    <iact:actionData xml:id="d0">
      <inkml:trace xmlns:inkml="http://www.w3.org/2003/InkML" xml:id="stk0" contextRef="#ctx0" brushRef="#br0">3054 13055 0,'0'0'141,"28"0"-130,-28 0-3,28 0 2,-28 0-2,28 0 7,0 0-7,0 0 3,0 0 5,28 0-16,-28 0 6,0 0 1,28 0 0,-28 0 7,28 0-11,-28 0 5,56 0-1,-56 0 12,28 0-19,0 0 5,-56-28 3,56 28 1,-28-28 1,0 28 3,28 0-11,-28 0 5,0 0 1,0 0 12,-28 0-20,28 0 3,-28 0 5,56 0 6,-28 0-6,0 0-6,0 0 9,28 0-5,-28 0 7,28 0 4,0 0-17,-28 0 2,0 0 6,28 0-1,-56 0 5,28 0-7,-28 0 11,56 0-5,-56 0-7,28 0 7,28 0-6,-28 0 4,28-28 1,0 0 10,28 28-19,-55 0-1,27-28 9,0 28 19,0 0-26,-28 0-2,28 0 5,0 0 1,0 0 4,0 0-6,0 0 12,0 0-16,28-28 10,0 28-2,0-28-1,0 0 9,-28 28-16,56 0 10,-28-28-5,0 28 4,0-28-2,-56 28 2,56-28 1,-28 28-3,-28-28 9,0 28-15,28 0 4,-56 0 3,56 0 1,-56 0 8,28 0-15,56-28 2,-56 28 5,0-28-2,28 28 12,56 0-18,-28-28 3,-28 28 7,28-28-5,-56 28 12,57 0-17,-29-28 6,-56 28-1,56 0 0,-28-28 3,0 28-1,0 0 0,-28 0 0,56 0 3,-28-28 5,28 28-15,0 0 4,0-28 4,0 28-2,-28 0 13,56 0-20,-56 0 6,0 0 0,28 0 1,-28 0 1,0 0 9,28 0-16,-28 0 8,0 0-3,28-28 2,0 28 5,-56 0-11,56-28 6,-28 28 2,0 0-3,28 0 0,0 0 2,-28 0 2,0 0-5,56 0 2,-84 0 8,28 0-14,28 0 2,-28 0 10,0-28-8,28 28-1,-56 0 1,56 0 3,-56 0-1,28-28 16,28 28-24,-56 0 0,56 0 13,-28 0-8,-28 0 14,28-28-19,0 28 4,-28 0 5,28 0-2,-28 0 12,28 0 0,0 0-11,-28 0 8,28 0-4,-28 0-6,28 0 6,-28-28 47,0 28-51,28 0 9,0 0-7,-28 0-5,28 0 5,-28-28 7,28 28 67,0 0-59,-28 0 489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3090">
    <iact:property name="dataType"/>
    <iact:actionData xml:id="d0">
      <inkml:trace xmlns:inkml="http://www.w3.org/2003/InkML" xml:id="stk0" contextRef="#ctx0" brushRef="#br0">13894 12215 0,'0'-28'168,"0"28"-160,0 0 9,0 0-10,0-28 37,-28 28-15,28-28-14,0 28-7,0 0 16,-28 0-15,28-28-1,-28 28-1,28 0 17,-28 0-8,28-28 2,0 0-12,-28 28 10,0 0 8,28 0-8,-28 0 8,28 0-16,0-28 2,-28 28 11,28 0-20,-28 0-1,0 0 16,28 0 6,0-28-22,-28 28 4,28 0 10,-28 0 7,0 0-2,28 0-11,-28 0 10,28 0 5,-28 0 0,28 0 1,-28 0 1,0 0-2,28 0-23,-28 0 38,28 0-37,0 0 0,-28 0 7,0 0 0,28 0 0,0 0 0,-28 0 0,28 28 57,-28-28-40,28 28-17,0 0 8,-28-28-9,28 0 8,-28 28 19,28-28-10,0 28-18,0 0 2,0-28 12,0 28 8,0-28 26,0 28-50,0-28 11,0 28-5,0 0 6,0-28 20,0 28-19,0-28 6,0 28-13,28 0 6,-28-28 7,0 28 9,28-28-16,-28 28 12,28-28 14,-28 0-32,28 28 6,0 0-4,-28-28 2,28 0-8,-28 28 19,28-28-18,0 0 5,-28 0 8,28 28-2,-28-28-7,28 0-8,-28 0 13,28 0-8,0 0 18,-28 28-26,0-28 6,28 0 2,-28 0 0,28 0 0,0 0 8,-28 0 0,28 0 8,-28 0 6,56 0-26,-56 0 11,28 0-3,-28 0-7,0 0 0,28 0 7,-28-28-6,28 28 17,-28 0-22,28 0-1,-28 0 7,0-28 1,28 28 0,-28 0 0,0-28 0,28 28 2,-28-28-3,28 28 13,-28 0-20,0-28 9,0 28 1,28-28 13,-28 28-21,0-28-2,0 0 7,0 28 1,0-28 96,0 28-96</inkml:trace>
    </iact:actionData>
  </iact:action>
  <iact:action type="add" startTime="6210">
    <iact:property name="dataType"/>
    <iact:actionData xml:id="d1">
      <inkml:trace xmlns:inkml="http://www.w3.org/2003/InkML" xml:id="stk1" contextRef="#ctx0" brushRef="#br0">20645 12103 0,'0'0'16,"0"0"15,-28 0-31,28 0 5,0-28 7,-28 28-2,28 0-4,0 0 2,-28 0 26,28 0-4,-28 0-14,0 0-5,28 0-6,-28 0 6,0 0-6,0 0 2,28 0 2,-28 0 0,28 0-2,-28 0 13,28 0-20,-28 0 4,0 0 4,28 0-1,-28 0 9,0 0 0,0 0 0,28 0-7,-28 0 7,28 0-8,-28 0 9,0 28-10,28-28 21,0 0-8,0 28-10,0 0 9,-28-28-7,28 0-5,0 28 10,0-28-2,0 28 6,0 0-18,0-28 12,0 28 1,0-28-7,0 28 0,0 0 21,0 0-29,0-28 7,0 28 1,0-28 14,0 0 1,0 28-14,28-28-4,-28 28 2,28-28 8,-28 28 8,0-28-16,28 0 17,-28 28-8,28-28-2,0 28-8,-28 0 33,28-28-38,-28 28 6,28-28 6,-28 0-6,28 0 16,0 28 0,-28-28-16,28 28 8,-28-28-8,28 0 9,-28 0-9,28 0 8,0 28-1,-28-28 11,28 0-26,0 0 13,-28 0-2,28 0 0,-28 0-1,28 0-1,-28 0-1,28 0 11,0 0-19,-28 0 5,28 0 3,-28 0 0,28 0 7,0 0 3,-28 0 3,0 0-19,0 0 14,28 0-7,-28 0 14,0-28-14,0 0 7,0 28-1,0-28 3,0 0 1,0 0-7,0 28 3,0-28-8,0 28 9,0-28-3,0 28 0,0-28 3,0 0 14,0 28-22,0-28 1,-28 28 7,28-28 9,0 0 7,-28 28 0,28-28-17,0 28 10,0-28-19,-28 0 26,28 0-29,0 28 3,-28-28 23,28 0-29,-28 28 19,28-28 93,0 28-104</inkml:trace>
    </iact:actionData>
  </iact:action>
  <iact:action type="add" startTime="15106">
    <iact:property name="dataType"/>
    <iact:actionData xml:id="d2">
      <inkml:trace xmlns:inkml="http://www.w3.org/2003/InkML" xml:id="stk2" contextRef="#ctx0" brushRef="#br0">9525 12019 0,'0'0'159,"-28"0"-151,28-28 3,0 28 8,-29 0 17,29-28-6,0 0-20,-28 28 19,28 0-23,0 0 15,-28 0 2,0 0-5,28 0-4,-28 0 9,28 0 2,-28 0-16,28 0 5,-28 0-6,0 0 0,28 0 0,-28 0 0,28 0 17,-28 0 16,28 0-41,-28 0 8,28 0-2,-28 0 12,28 28 6,0-28 7,0 28-1,0-28-29,0 28 7,0-28 28,0 28-31,0 0 10,0-28 1,0 28-8,0-28 9,0 28-8,0 0 14,0-28 0,0 0 2,0 28 8,0-28-11,28 28-3,-28-28 8,28 0-26,-28 28-1,0 0 2,0-28 13,28 0 5,-28 28-20,0-28 12,0 0 4,28 0-7,-28 28-2,28-28 4,-28 0 13,28 0-18,-28 28 3,28-28-3,-28 0 5,0 0-4,28 0-1,0 0 3,-28 0-1,28 0 15,-28 0 10,28 0-8,-28 0-2,29 0-4,-29 0-7,28 0 25,-28 0-32,0 0 1,0-28 12,0 28 4,0-28 2,0 28-6,0-28 7,0 28-18,0-28 1,0 28 14,0-28 19,0 28-40,0-28 14,0 28-7,0-28 15,0 0 2,-28 28 80,28 0-88</inkml:trace>
    </iact:actionData>
  </iact:action>
  <iact:action type="add" startTime="17233">
    <iact:property name="dataType"/>
    <iact:actionData xml:id="d3">
      <inkml:trace xmlns:inkml="http://www.w3.org/2003/InkML" xml:id="stk3" contextRef="#ctx0" brushRef="#br0">9272 11851 0,'0'0'73,"-28"-28"-55,28 28-4,0-28-6,0-1-1,0 1 1,0 28 0,-28-28 0,28 0 0,0 0 0,0 28 0,0-28 13,-28 0-19,28 0 1,0 0 3,0 0 17,0 28-22,0-28-1,0 28 9,0-56 16,0 56-24,0-28 6,-28 28 1,28-28-1,0 0 10,0 0-8,-28 28-2,28-28 9,0 28-10,0-28 11,0 0-8,0 28 8,0-28-12,0 28 3,0-28 17,0 0-25,-28 0 9,28 0 9,0 28-4,0-28-13,-28 0 4,28 28 5,0-28 1,0 0-3,-28 28-5,28-28 6,0 0 3,-28 28-7,28-28 4,0 0 12,0 28-20,-28-28-1,28 0 7,0 0 1,0 28 0,-28-28 0,28 0 2,0 0-3,0 28 12,-28-56-19,0 56 6,28-28 2,0 28-2,0-28 7,0 0 0,-28 0-13,28 28 16,-28-56 3,28 56-19,0-28 4,-28 28 3,28-28 1,0 0 0,0 28 0,-28-28 0,28 0 2,-28 0 15,28 0-25,-28 28 6,28-28 3,0 0-3,-28-28 12,0 56-12,28-28 3,0 0 2,0 0 10,-28 0-21,0 0 0,28 0 10,0 0-5,-28-28 15,28 56-20,0-57 5,-28 29 5,0 28-5,28-56 3,0 56 0,-28-56 1,0 56-2,28-28 1,0 0 20,-28 0-26,28 0-2,0 28 3,0-28 6,0 0 9,-28 28-18,28-28 5,0 28 2,-28-28 2,28 0 16,0 28-23,0-28-2,0 28 5,-28-28 25,28 28-29,0-28-1,0 28 8,0-28 0,0 28 2,0-28 9,-28 28-19,28-28 13,-28 0-6,28 28 8,0-28-5,0 28-4,0 0 2,-28-28 11,28 28-19,0-28 5,0 0 3,0 28 1,0-28 8,0 28-17,0 0 7,0-28 0,0 0 1,0 28 0,0-28 1,0 28-2,0-28 25,-28 28-31,28 0-1,0-28 10,0 0 8,0 28-12,0 0-1,-28-28 6,28 28-5,0-28 5,0 0 4,-28 0-14,28 28 4,0-28 2,0 0 5,0 28 2,-28-28-8,28 28 2,0-28 0,0 28 8,0-28 12,0 0-8,-28 28-12,0-28 16,28 28-8,0-28 9,0 28-18,0-28 2,0 28-2,-28 0 1,28-28 10</inkml:trace>
    </iact:actionData>
  </iact:action>
  <iact:action type="add" startTime="19865">
    <iact:property name="dataType"/>
    <iact:actionData xml:id="d4">
      <inkml:trace xmlns:inkml="http://www.w3.org/2003/InkML" xml:id="stk4" contextRef="#ctx0" brushRef="#br0">9076 10394 0,'0'0'104,"0"0"-96,28 0 1,28 0-1,0-28 4,56 28 3,-28-28-13,1 28 1,-29-28 4,0 28 1,-28 0 0,28 0 0,-56 0 0,28 0 3,0 0 26,-28 0-29,28 0 0,0 0 2,-28 0-4,56 0 21,0 0-26,0 0 0,-28 0 3,28 0 3,-28 0 2,0 0 1,0 0-5,0 0 3,0 0 1</inkml:trace>
    </iact:actionData>
  </iact:action>
  <iact:action type="add" startTime="26545">
    <iact:property name="dataType"/>
    <iact:actionData xml:id="d5">
      <inkml:trace xmlns:inkml="http://www.w3.org/2003/InkML" xml:id="stk5" contextRef="#ctx0" brushRef="#br0">9889 8461 0,'0'0'192,"0"0"-168,-28 0 9,0 0-2,28 0-23,-28 0 1,28 0-2,-28 0 6,0 0-10,28 0 5,-28 0 5,0 0 6,0 0-18,28 0-1,-28 0 8,28 0-1,-28 0 9,28 0 50,-28 0-46,0 0-18,28 0 7,-28-28-2,28 28 1,-28 0 7,-1 0-12,29 0 3,0 0 2,-28 0 3,28 0-6,-28 0 15,28 0 0,-28 0-4,0 0 2,28-28-2,-28 28 3,28 0-8,-28 0 0,0 0-6,28 0 3,-28-28 7,28 28-14,-28 0 7,28 0 0,-28 0 5,0 0 4,28 0-15,-28 0 6,28 0 8,-28 0 1,0 0-10,28 0 9,-28 0-2,28 0-11,-28 0 8,28 0 1,-28 0 6,0 0-12,28 0 2,-28 0 10,28 0-12,-28 0 2,28 0 0,-56 0 6,56 0-11,-28 0 12,28 0-7,-28 0 2,0 0 0,28 0 2,-28 0-4,28 0 16,-28 0 8,0 0-31,28 0 6,-28 0 16,-28 0-22,28 0 7,0 0 0,-28 0 5,56 0-10,-28 0 12,0 0-14,28 0 7,-28 0 20,28 0 24,0 28-41,-28-28 10,28 0-20,-56 0-1,56 0 7,-56 0 16,56 28-14,-28-28 1,28 0 4,0 28 1,-28-28-3,28 0 9,-28 0-8,0 0-6,28 28-1,0-28 0,-28 0 16,28 0-21,-56 0 10,56 28 2,-28-28-9,28 0 1,-56 0 7,56 28-6,0-28 0,-28 0 18,28 28 8,-28-28-14,28 0-12,0 0 2,-28 0 0,0 0 8,28 28-5,0-28-6,-28 0 11,28 0-8,-28 0 5,0 28 2,28-28-13,-28 0 1,28 28 6,-28-28 14,28 0-21,-28 0 3,28 28 14,-28-28-4,28 0-1,-28 28-6,28-28 8,0 0-7,-28 28-1,0-28 0,0 28 14,0-28-20,0 0-2,0 28 9,0-28-3,28 0 2,-28 0 2,0 28-4,0-28 3,28 28 3,-28-28 6,28 0-17,0 0 8,-28 0 2,28 28 7,-28-28-15,28 0 0,0 0 9,0 28 6,-28-28-17,28 28 4,0-28 3,-28 0 2,28 0-4,0 28 2,-28-28 1,0 0 1,28 28 12,-29-28-20,29 0-2,0 0 5,0 28 3,-28-28 2,0 0 7,28 28-16,0-28 11,-28 28 4,28-28-8,0 28 3,0 0-2,-28-28 8,28 0-16,0 28 2,-28-28 5,0 28 7,28-28-7,0 0 0,-28 56 0,28-56 8,-28 28 0,28-28 0,-28 28 8,28 0-22,0-28-2,0 0 6,-28 0 5,28 28 11,0-28-21,-28 0-1,28 28 9,-28 0 6,28-28-2,0 28-11,0-28 6,0 0-1,-28 28 3,28-28-4,-28 0 2,28 28 2,0 0-4,0-28 2,-28 0 0,28 28 2,0-28-4,-28 0 4,28 28 15,0-28-24,0 28-1,-28-28 14,28 28 8,0-28-14,0 0 0,0 28 15,-28-28-21,28 28 10,-28 0-9,28-28 5,-28 0 2,28 28-4,0-28 2,0 28 2,-28-28 0,28 28 11,0-28-20,-28 28 8,0-28 2,28 28 5,0-28-14,-28 29 6,28-1 3,0-28-6,0 28 6,-28-28 2,28 28-5,0 0 2,0-28-3,0 28 0,0-28 9,0 28 3,0-28-14,0 28 22,0 0-27,0-28 13,-28 0 109,0 0-108,28 0 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8022">
    <iact:property name="dataType"/>
    <iact:actionData xml:id="d0">
      <inkml:trace xmlns:inkml="http://www.w3.org/2003/InkML" xml:id="stk0" contextRef="#ctx0" brushRef="#br0">3194 12971 0,'0'-28'88,"0"0"-80,0 28 1,0 0 6,-28 0-4,28-28-6,0 28 4,0 0-2,-28-28 11,0 28 4,28 0 27,-28 0-49,28 0 24,-28 0-12,28 0-9,-28 0 5,0 0 2,28 0 14,-28 0-16,28 0 38,-28 0-19,0 0-26,28 0 3,0 0 4,-28 0 0,28 0 24,0 28-5,0-28-22,-28 0 4,28 28 18,0 0-21,0-28 8,0 28 11,0-28-18,0 28 25,-28 0-15,28-28-2,0 28-7,0-28 8,0 28 3,0-28-12,0 28 41,0 0-9,0-28 9,0 28-30,28-28-5,-28 28 11,28 0-16,-28-28 8,0 0-8,28 0 20,0 28 0,-28-28-20,28 0 23,-28 0-23,28 28 24,0-28-32,-28 0 42,28 0-27,-28 0 9,28 0-16,-28 0 21,28 0-29,0 0 4,-28 0 19,28 0 1,-28 0 4,0 0-22,28 0 10,-28-28-7,28 28 6,-28 0-15,28 0 18,-28-28-14,28 0 17,-28 28-9,0 0-4,0-28 3,0 28 3,28 0-8,-28-28 2,0 0 8,0 28 0,0-28 10,0 28-20,0-28 3,0 28-1,0-28 16,0 28 7,0-28 1,-28 28-16</inkml:trace>
    </iact:actionData>
  </iact:action>
  <iact:action type="add" startTime="10038">
    <iact:property name="dataType"/>
    <iact:actionData xml:id="d1">
      <inkml:trace xmlns:inkml="http://www.w3.org/2003/InkML" xml:id="stk1" contextRef="#ctx0" brushRef="#br0">3082 12915 0,'0'0'72,"0"-28"-63,0 28-2,0 0 1,28 0 7,0-28-13,-28 28 6,56-28 1,-56 0-1,28 28-1,-28-28 2,28 28-2,0-28 0,0 0 1,-28 28 0,28 0 0,0-56 3,0 56-4,-28 0 1,56-28 8,-56 0-15,56 0 4,-28 28 9,0-56-7,0 28-3,28 28 3,-56-28 3,28 28 0,0-28 12,0 0-21,0 28-1,-28-28 8,56 28 0,-56-28 17,56 0-22,-28 0-3,0 0 3,28 0 3,-28 0 2,56 0 0,-56 28 0,0-28 0,28 0 1,-56 28 12,28-28-21,-28 0 4,28 28 4,0 0-1,0-28 14,0 28-21,0-28 7,-28 0-3,28 0 4,0 0 12,28 28-20,-56-28 4,56 0 6,-56 0-3,28 28 15,0-28-21,0 0-1,-28 28 7,56-29 1,-56 1 0,28 28 0,0 0 2,0-28-2,-28 28-2,28-28 22,0 0-26,0 0-2,1 0 3,-1 28 4,0-28 1,0 0 5,0 0-9,0 0 3,0 0 2,0 28 15,28-56-23,-28 28-1,0 28 9,28-56-2,-28 56 2,28-56 8,-56 56-15,28-28 2,0 0 2,0 28 5,0-56-3,0 56-3,28-28 3,-56 0 3,56 0 12,0-28-23,0 28 0,0-28 7,0 28 2,28-28 6,-28 0-14,28 0 6,-56 28 1,0 0-1,28 0 3,-28 28 9,0-56-17,0 56 0,0-28 9,-28 0-7,28 0 21,28 0-25,-56 0 2,28-28 4,0 28 21,28 28-26,-28-28-1,0 0 4,0 0 3,0 0 10,28 0-16,-28 0 6,28 0 0,-28 0 3,28-28 14,-28 56-24,28-56 0,-56 56 6,56-56 4,-56 28 5,28 0-15,0 0 7,0-29 4,28 29-3,-56 0 13,56-56-20,-28 56-1,1-28 8,-1 28-1,0 0 1,28-56 1,-56 84-2,28-56 1,0 28 4,28-28 10,-56 28-21,56-28 0,-28 0 3,28 28 6,-28-28 2,0 0-5,0 28 4,0-28-9,28 28 26,-56 0-28,28 0 0,-28 0 4,28 28 7,0-28-4,-28 0 15,28 0-22,-28 0 0,28 0 9,0 0-3,-28 28 9,28-28 2,-28 28-10,0-28 1,28 0 8,0 28-7,-28-28 17,0 28-21,0 0 19,28 0-8</inkml:trace>
    </iact:actionData>
  </iact:action>
  <iact:action type="add" startTime="12478">
    <iact:property name="dataType"/>
    <iact:actionData xml:id="d2">
      <inkml:trace xmlns:inkml="http://www.w3.org/2003/InkML" xml:id="stk2" contextRef="#ctx0" brushRef="#br0">5547 10282 0,'0'0'8,"0"-28"12,0-28-20,0 56 4,-56-56 4,56 0 20,0 28-26,-28 0-2,0 0 2,28 28 6,-28-28 0,28 28 1,0 0 6,0-28-7,-28 28 17,0 0-25,0 0 7,0 0 2,0-28-2,-28 0 1,-28 28 0,28-29 0,0 29 2,-28-28 13,-1 28-21,29 0-2,-28 0 5,28 0 5,0 0 13,-28 0-22,28 0-1,28 0 6,0 0 2,-28 0 1,28 0-1,-28 28 0,0 1-1,28-1 1,-28 0 0,28 0 0,-28 0 0,0 0 0,28 0 0,-28 28 3,28-56 14,0 56-24,-28-56-1,28 56 3,0-56 13,28 28-15,0 0 6,-28-28 3,28 28-4,0-28 2,0 28 0,0-28 0,0 28 2,0 0-1,0 28-3,0-56 14,0 28-20,0 28 4,0-28 4,28 28 1,-28-28-3,0 0 2,28 0 0,0 0 2,-28 0-4,28-28 4,-28 28-3,56 0 0,-28 0 3,28 0 14,-28 0-23,28-28-1,0 56 5,28-56 3,-56 0 3,56 56-3,-28-56-2,0 28 3,-28-28 0,28 28-2,0 0 0,0-28 2,-28 0 0,28 0-2,0 0 2,-28 0 13,0 0-21,57 0-1,-1 0 6,-28-28 5,0 28-6,0-28 3,56 0 0,-28 28 2,-28-28-3,0 28 6,0-28-5,0 0-6,-56 28 6,28-28 2,0 0 6,-28 0-9,28 28 3,-28-28-2,0 0-1,28 0-1,-28 0 2,28 0 1,-28 0 18,0 0-26,0 0-1,0 0 5,0 0 2,0 28 0,0-28 9,0 0 0</inkml:trace>
    </iact:actionData>
  </iact:action>
  <iact:action type="add" startTime="16222">
    <iact:property name="dataType"/>
    <iact:actionData xml:id="d3">
      <inkml:trace xmlns:inkml="http://www.w3.org/2003/InkML" xml:id="stk3" contextRef="#ctx0" brushRef="#br0">6303 8013 0,'0'0'128,"0"0"-111,28 0-6,-28 0-6,28 0 3,-28 0-1,28 0 3,0 0 68,-28 0-76,28 0-2,28 0 0,-56 0 0,28 0 14,-28 0-13,28 28-1,-28-28 12,56 28-1,-56-28-9,28 0 28,-28 0-28,28 0-2,0 0 9,-28 28 0,0-28-3,0 0 24,28 0-30,-28 0 35,0 28-33,28-28-2,0 0 0,-28 0 14,28 0-13,-28 28 4,28-28 10,-28 28-1,28-28-6,0 0 4,-28 28-5,28-28 25,-28 0 63,28 0-94,0 28-1,-28 0 0,28-28 0,0 0 0,0 0 0,-28 0 0,28 28 0,-28-28 0,28 0 8,-28 0 43,28 28-50,1-28-1,-29 0 0,28 0 0,-28 0 8,28 0-3,0 28 6,-28-28-8,28 0 9,-28 28 22,28-28-33,-28 0-1,28 0 6,-28 28-3,28-28 7,-28 0 4,0 0-5,28 0 3,-28 28 11,28-28-21,0 28 2,-28-28 10,28 0 39,-28 28-53,0-28 0,28 0 0,-28 28 13,56 0 3,-56-28-16,0 0 15,28 28-14,-28-28 15,0 0 19,28 28-35,0-28 1,-28 0-1,28 0 11,-28 28-10,28 0 14,0-28-15,-28 0 24,0 0-22,28 0-2,-28 0 31,28 28-29,-28-28-2,28 0 0,-28 28 6,28-28 1,0 28 4,-28-28-4,28 28 5,0-28-9,-28 0 10,0 28 7,28-28-18,-28 0 6,28 28 9,0-28-15,-28 28-2,0-28 9,28 0-1,-28 28 37,28-28-45,-28 0 0,0 28 1,28-28 11,0 28-11,-28-28 5,28 28 10,-28-28-9,28 28 39,0-28-46,-28 28 0,28 0 0,-28-28 10,28 28-9,-28 0 9,28 0-6,0 0 8,-28 0-6,28 0 10,0-28-15,-28 56 7,28-56 17,0 56-23,-28-56-2,28 28 3,-28-28 5,28 28 3,-28 0-3,0 0 5,28 0-12,0 0 26,-28-28-26,0 28-1,28-28 6,-28 28 0,0 0 4,56 0-6,-56-28 5,0 56 3,56-56 19,-56 28-31,0 0 0,0-28 0,28 28 13,0-28-12,-28 28 6,28-28 8,-28 28-6,0 0 12,28-28-20,-28 28 18,0-28-17,0 0 2,28 0 10,-28 29-7,28-29 33,-28 28-40,0-28 0,0 28 0,28-28 7,-28 0 3,0 28-6,28-28 4,-28 28-1,0-28 18,28 0-24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9850">
    <iact:property name="dataType"/>
    <iact:actionData xml:id="d0">
      <inkml:trace xmlns:inkml="http://www.w3.org/2003/InkML" xml:id="stk0" contextRef="#ctx0" brushRef="#br0">17844 8377 0,'0'0'88,"0"0"-71,0 28 0,0 0-11,0-28 14,0 28 1,0-28 0,0 0-19,0 28 19,0 0-9,0-28-4,0 28 0,0-28 22,0 28-29,0-28 8,0 28 19,0 0-21,0-28 6,28 0 12,-28 28-25,0-28 14,0 28 4,0 0-4,0-28-5,0 28 18,28-28-22,-28 28 12,0-28 13,0 28 2,0 0-22,0-28 20</inkml:trace>
    </iact:actionData>
  </iact:action>
  <iact:action type="add" startTime="11116">
    <iact:property name="dataType"/>
    <iact:actionData xml:id="d1">
      <inkml:trace xmlns:inkml="http://www.w3.org/2003/InkML" xml:id="stk1" contextRef="#ctx0" brushRef="#br0">17592 8629 0,'0'0'84,"0"0"-84,28 0 5,0 0 9,-28 0-3,28 0-6,-28 0 2,28 0 4,-28 0-5,28 0 16,0 0-22,-28 0 9,28 0 19,-28 0-28,28 0 6,0 0 0,-28 0 2,28 0 0,-28 0 0,56 0 0,-56 0 0,28 0 2,-28 0-4,28 0 17,-28 0-14,0 0 15,28 0-16,0 0 8,-28 0 8,28 0 10</inkml:trace>
    </iact:actionData>
  </iact:action>
  <iact:action type="add" startTime="12650">
    <iact:property name="dataType"/>
    <iact:actionData xml:id="d2">
      <inkml:trace xmlns:inkml="http://www.w3.org/2003/InkML" xml:id="stk2" contextRef="#ctx0" brushRef="#br0">18348 7536 0,'0'0'24,"-28"-28"1,28 28-4,-28 0 5,0-28-1,0 28-7,28 0-4,-28 0 1,28 0 11,-28 0-26,0 0 6,28 0 3,-28 0 0,28 0-3,-28 0 3,0 0-2,28 0 2,-28 0 1,28 0 6,-28 0-2,28 0 1,-28 0 1,28 0 10,-28 0-26,28 0 14,0 0-6,-28 28 17,28-28-18,-28 28 11,28-28 16,-28 0-18,28 28-11,0 0 23,0-28-24,0 28 4,-28-28-1,28 0 1,0 28 8,0-28-8,0 28 25,0 0-32,0-28 22,0 28-4,0-28-7,0 28 13,0-28-9,0 28-5,0 0 3,0-28 8,0 28-6,28-28 2,0 28 6,-28 0-23,0-28 12,28 0-4,-28 28 13,0-28-13,28 28 18,0-28-12,-28 0 8,0 0-23,28 29 18,-28-29 12,0 28 9,28-28-28,-28 0 37,28 0-24,0 0-19,-28 0 20,28 0-25,-28 0 8,28 0 7,0 0 1,-28 0-8,28 0 2,-28 0 7,28 0-11,-28 0 9,28 0 2,0 0 10,-28 0 2,28 0-14,-28 0-7,0 0 8,0-28 20,28 28-36,0 0 36,-28 0 132,0-29-160,0 29 0,0 0 1,28 0 222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5664">
    <iact:property name="dataType"/>
    <iact:actionData xml:id="d0">
      <inkml:trace xmlns:inkml="http://www.w3.org/2003/InkML" xml:id="stk0" contextRef="#ctx0" brushRef="#br0">17788 15605 0,'0'28'15,"0"-28"39,0 28-54,0-28 6,0 28 7,0 0 9,0-28-18,0 28 2,0-28 3,28 28-1,-28-28-2,0 28 11,0 0-16,0-28 6,0 28 1,28 0-1,-28 0 2,0 0-1,0-28-1,0 28 4,0 0 3,0-28-7,0 28 2,0-28 2,0 28 1,28-28-10,-28 28 5,0-28 0,0 28 9,0-28 0,0 28 16,0-28 96</inkml:trace>
    </iact:actionData>
  </iact:action>
  <iact:action type="add" startTime="6591">
    <iact:property name="dataType"/>
    <iact:actionData xml:id="d1">
      <inkml:trace xmlns:inkml="http://www.w3.org/2003/InkML" xml:id="stk1" contextRef="#ctx0" brushRef="#br0">17508 15941 0,'0'0'105,"0"0"-98,56 0 8,-56 0-13,28 0 15,28 0-16,-56-28 5,56 28 4,-56 0-4,28 0 4,0 0 4,-28 0-6,28 0 0,0 0 8,-28 0-15,28 0 8,-28 0-3,56 0 1,-56 0 2,28 0-2,-28 0 1,28 0 2,0 0-3,-28-28 9,28 28-13,-28 0 20,28 0 39,-28 0-39,28 0-7,0 0-7</inkml:trace>
    </iact:actionData>
  </iact:action>
  <iact:action type="add" startTime="7933">
    <iact:property name="dataType"/>
    <iact:actionData xml:id="d2">
      <inkml:trace xmlns:inkml="http://www.w3.org/2003/InkML" xml:id="stk2" contextRef="#ctx0" brushRef="#br0">19273 15829 0,'0'0'117,"-28"0"-117,28 0 6,-56 0 1,28 0 2,0 0 0,0 0 8,-28 0-17,28 0 6,0 0 3,0 0-1,0 0 7,28 0-8,0 0 33,-28 0-32,28 28 12,-28-28-16,28 0 4,0 28 2,-28-28-2,0 28 15,28-28-21,-28 0 9,28 28 15,0 0 7,0-28-13,0 28-6,0-28-1,0 28 15,0 0-28,0-28 6,0 28 2,0-28 18,0 28-26,0-28 5,0 28 3,0 0 2,0-28 8,0 0-16,0 28 0,0-28 22,0 28 0,0 0-14,28-28 8,-28 0 1,28 0 1,-28 28-6,0-28-5,28 0 7,-28 0-9,28 0-1,-28 0 10,28 28-5,0-28 4,0 0-1,-28 0-12,28 0 5,0 0 11,-28 28 6,0-28-18,28 0 2,-28 0 9,28 0 0,0 28 1,-28-28 1,28 0-16,-28 0 5,28 0 18,-28 0-26,28 0 15,0 0 12,-28 0-18,28 0 10,-28 0-14,28 0 13,0 0-12,-28-28 12,28 28-7,-28 0-7,0 0 4,28 0 7,-28 0 25,0-28-29,0 28 163,28 0-149,-28-28-17,0 28 7</inkml:trace>
    </iact:actionData>
  </iact:action>
  <iact:action type="add" startTime="11161">
    <iact:property name="dataType"/>
    <iact:actionData xml:id="d3">
      <inkml:trace xmlns:inkml="http://www.w3.org/2003/InkML" xml:id="stk3" contextRef="#ctx0" brushRef="#br0">20365 12383 0,'0'0'102,"0"0"-86,-28 0 0,28 28-8,-28-28 3,28 28-5,0-28 1,-28 0 15,28 28-20,0-28 2,0 0 0,-28 28 4,28-28 0,0 28 3,-28 0-4,0-28 5,28 28-9,-28-28 4,28 28 2,0 0-2,0-28 1,0 28 0,-28-28 2,28 0-3,-28 28 0,28-28 9,0 0-7,-28 28 0,28 0 0,0-28-2,0 0 0,0 28 0,0-28 1,-28 28 3,28 0 13,0-28-23,0 28-1,0-28 4,0 28 4,-28-28 16,28 28-23,-28-28-1,28 28 8,0-28-1,0 28 4,0-28-6,-28 28 3,28 0 3,0-28-6,0 28 7,0-28-8,-28 28 11,28-28-14,-28 56 10,28-56-6,-28 28 8,28-28-10,0 56 5,0-56 0,-28 28 5,28 0 3,-28 0-14,28-28 0,-28 56 7,0-56 5,28 28-13,-28 0 11,28 0-6,0-28 0,-28 28 1,0-28 2,28 28-2,0 0 1,-28-28 2,28 28-1,0-28-4,-28 0 6,0 56-1,28-56-6,0 28 6,-28-28 0,28 28-3,-28 29 0,0-57-1,28 28 2,-28 0 19,28 0-26,-28 0-1,0-28 5,28 28 4,-28 0 1,28-28-2,0 28-2,0 0 0,-28 0 19,0 0-24,28 0-1,-28 28 7,0-28 2,0 0-3,0 0 17,28 0-21,-28 0-2,0 0 8,0 0 16,28-28-23,-28 56-1,28-56 6,-28 28 5,28 0-5,-28-28 3,0 28-4,28-28 3,0 56 1,-56-56 15,56 56-23,0-56-1,-28 28 6,28-28 3,-28 28-2,28 0 2,-28 0 0,0-28 1,28 28-4,-28 0 2,28-28 7,-28 28-14,28-28 6,-28 28 3,28 0-5,-28 0 5,0 0 6,28 0-15,-29-28 5,29 56 4,0-56-5,-56 28 6,56 0-2,-28 0-5,28-28 5,-28 56 1,0-56-4,28 28 1,0 0 2,-28 0 2,28-28-7,-28 0 7,28 28-5,-28-28 1,28 28 1,-28 0 0,28-28 0,0 28 3,-28-28-4,0 28 2,28 0 8,-28 0-17,28-28 4,0 28 7,-28 0 11,0-28-21,28 28-1,0-28 6,-28 56 2,28-56 1,-28 28 9,28-28-16,-28 28 3,0-28 2,28 57 0,-28-57 1,28 28 0,-28 0 4,28 0-6,-28-28 19,28 28-23,-28 0-2,28-28 4,-56 28 6,56 0 1,-28 0 0,28-28-10,-56 28 6,56-28 1,-28 28 4,0 0 5,28-28-16,-28 0 1,28 28 10,-28-28 55,28 0-58,0 0-2,0 28 17,-28-28-23,0 0-1,28 0 8,0 0 15,-28 0-3,-28 0-15,28-28 13,0 28-16</inkml:trace>
    </iact:actionData>
  </iact:action>
  <iact:action type="add" startTime="14047">
    <iact:property name="dataType"/>
    <iact:actionData xml:id="d4">
      <inkml:trace xmlns:inkml="http://www.w3.org/2003/InkML" xml:id="stk4" contextRef="#ctx0" brushRef="#br0">13642 12383 0,'0'0'152,"0"0"-144,0 0 0,28 28 1,-28 0-1,28-28 2,0 28 9,0-28-17,-28 28-1,0 0 11,28-28-7,-28 28 6,0-28-8,28 28 7,-28-28-3,0 0 0,28 28 10,-28 0-17,28-28 10,-28 28-1,0-28-5,28 0 9,-28 28 6,0-28-17,0 28-2,28-28 8,-28 28 0,28-28-2,-28 28 3,0-28-2,28 0 4,-28 28-2,28 0 10,-28 0-17,28-28 7,0 0 17,-28 28-24,28 0 0,1 0 18,-29-28-16,28 0 10,0 56-11,0-56 6,-28 28 3,28 0-8,0-28 4,0 28 1,0-28 0,-28 28-3,28 0 0,0-28 2,0 0 1,0 28 2,-28-28-7,28 28 11,-28-28-14,28 28 7,-28-28 1,28 28 2,28 0 5,-56 0-12,28-28 7,0 28 4,0 0-14,28 0 4,-56 0 3,56-28 0,-56 28 17,56 0-23,-56-28-2,56 56 5,-28-56 5,0 28 4,0 0-12,28 28 4,0-56 2,-28 57 4,0-57-4,0 56 16,-28-56-23,56 56-1,-56-56 4,28 28 4,0-28 8,0 28-15,-28-28 5,28 28 5,0-28-4,-28 28 17,28 0-22,-28-28-2,56 28 5,-56-28 2,28 28 3,0 0 0,28 0-3,0 0 1,-28 0 11,0 28-18,0-56 2,28 28 3,-28 0 2,0 0 21,0 0-27,0-28-2,0 56 3,28-56 8,-56 28-5,28 0 3,0-28 15,0 28-23,0 0-1,-28-28 4,28 28 26,0-28-28,-28 0-2,28 56 0,-28-56 7,56 28 1,-28 0 4,28 0-4,-56 0-2,56 0 19,-56 0-23,28-28-2,0 28 7,1 0 2,-29-28-6,28 28 16,-28-28-18,28 28 5,0-28 1,0 28 4,-28 0 3,56-28-14,-28 28 7,0 0 3,-28-28-5,28 28 6,-28-28-6,56 28 8,-28 0-5,28-28-1,-56 28 0,28 0-2,0 0 8,0-28-9,-28 28 6,28-28-5,-28 28 3,28-28 4,0 28-4,-28-28-4,28 28 16,-28-28-19,28 0 2,-28 28 8,28 0 3,28 0-13,-56 0 5,28-28 5,-28 28-6,28-28 6,-28 28 7,28 0-17,0-28 2,-28 28 13,28-28-8,-28 28 8,28-28 19,-28 28-34,0 0-1,28-28 3,0 0 9,-28 28 0,28-28-11,-28 28 8,28 1-3,0-29 4,0 28 0,-28-28-6,0 28 7,56 0-5,-56-28 2,28 0 2,-28 28 7,28-28-16,0 28 6,-28-28-3,0 28 8,28-28 8,-28 0-20,28 28 8,0-28 0,-28 0 0,0 0 0,28 28 0,-28-28 0,0 0 0,28 28 9,-28-28-16,28 28 5,0-28 30,-28 0 48,0 0 92</inkml:trace>
    </iact:actionData>
  </iact:action>
  <iact:action type="add" startTime="23511">
    <iact:property name="dataType"/>
    <iact:actionData xml:id="d5">
      <inkml:trace xmlns:inkml="http://www.w3.org/2003/InkML" xml:id="stk5" contextRef="#ctx0" brushRef="#br0">11569 12187 0,'0'0'88,"0"0"-80,28 0 0,28 0 4,-28 0 8,0 0-19,28 0-1,-56 0 7,29 0 3,27 0 10,-28 0-18,0 0 2,0 0 2,-28 0 0,28 0 16,0 0-21,-28 0 1,28 0 5,-28 0 17</inkml:trace>
    </iact:actionData>
  </iact:action>
  <iact:action type="add" startTime="24271">
    <iact:property name="dataType"/>
    <iact:actionData xml:id="d6">
      <inkml:trace xmlns:inkml="http://www.w3.org/2003/InkML" xml:id="stk6" contextRef="#ctx0" brushRef="#br0">12438 12215 0,'28'0'10,"0"0"-1,0 0-4,28 0 5,0 0-1,0 0-1,28 0 0,28 0 2,-28 0 1,28 0-9,-28 0 5,0 0 4,-28 0-2,-28 0 10,0 0-18,-28 0-1</inkml:trace>
    </iact:actionData>
  </iact:action>
  <iact:action type="add" startTime="25927">
    <iact:property name="dataType"/>
    <iact:actionData xml:id="d7">
      <inkml:trace xmlns:inkml="http://www.w3.org/2003/InkML" xml:id="stk7" contextRef="#ctx0" brushRef="#br0">20617 12243 0,'28'0'9,"0"0"8,-28 0-3,28 0-4,0 0 6,0 0-8,0 0 1,-28 0-4,56 0 19,0 0-23,-56 0-1,56 0 8,-28 0 2,-28 0 3,28 0 69,1 0-57</inkml:trace>
    </iact:actionData>
  </iact:action>
  <iact:action type="add" startTime="26767">
    <iact:property name="dataType"/>
    <iact:actionData xml:id="d8">
      <inkml:trace xmlns:inkml="http://www.w3.org/2003/InkML" xml:id="stk8" contextRef="#ctx0" brushRef="#br0">21346 12243 0,'28'0'24,"-28"0"-8,28 0-8,28 28 6,-28-28 3,0 0-17,28 0 1,-28 0 7,0 0 5,0 0 3,0 0-14,28 0 0,-56 0 15,28 0 5,0 0 3,-28 0-18,56 0 1,-56 0 0,28 0 1,-28 0-2,28 0 10,0 0 53</inkml:trace>
    </iact:actionData>
  </iact:action>
  <iact:action type="add" startTime="34935">
    <iact:property name="dataType"/>
    <iact:actionData xml:id="d9">
      <inkml:trace xmlns:inkml="http://www.w3.org/2003/InkML" xml:id="stk9" contextRef="#ctx0" brushRef="#br0">17284 13363 0,'0'28'288,"-28"-28"-247,28 0-26,-28 0 0,28 0 26,-28 0-1,28 28-28,0-28 8,0 0-4,-28 0 17,28 28 22,0-28 320,0 0-366,0 0-1,0-28 5,0 28-10,0 0 5,28 0 1,-28-28-3,0 28 3,0-28-2,28 28 12,0 0 2,-28 0-12,0 0 15,0-28-9,28 28 2,-28 0-9,0 0-1,28 0 5,-28-28 14,28 28-13,-28 0 9,0-28-4,28 28-11,-28 0 0,28 0 8,-28 0-13,0 0 4,28 0 6,0 0 1,-28-28-4,28 28 2,-28 0-7,28 0 20,0 0-22,-28 0 3,28-28 36,-28 28-26,28 0 12,-28 0-13,28 0 2,0 0 2,-28 0-5,28 0 14,-28 0-22,28 0 27,0 0 8,-28 0-7,28 0-16,-28 0-2,28 0-3,-28 0-8,28 0 15,0 0-4,-28 0-1,28 0 1,-28 0 1,28 0-8,-28 0 32,0 0-23,28 0-10,0 0 10,-28 0-1,28 0-1,-28 0-6,28 0 17,-28 0-13,28 0 60,-28 0-2,0 28-62,28-28 15,-28 0 24,0 0-40,28 0 29,-28 28 24,28 0-40,0-28 13,-28 0-30,0 0 46,0 28-8,28-28-12,-28 0-11,0 0-14,28 28 15,0 0 34,-28-28-23,0 0-23,28 0 8,-28 28-5,28-28 51,-28 28-46,0-28-2,28 28 0,-28 0-1,28-28-6,-28 0 0,0 0 0,0 28 6,28-28-1,-28 28 6,0 0 6,0-28-3,28 28 0,-28-28-18,28 28 13,-28-28 0,0 28-2,0 1-4,0-29-2,0 28 2,0-28-3,0 28 13,0 0 8,0-28-3,0 28-3,0-28-13,0 28 1,0-28-4,0 28 10,0 0-7,0-28 5,0 28-4,0-28 5,0 28-6,0 0 17,0-28-25,0 28 3,0-28 14,0 28 0,0-28-14,0 28 12,0 0 10,0-28-10,0 28 4,0-28-3,0 28 9,-28-28-26,28 28 0,0-28 15,0 28 16,0-28-14,-28 28 9,28-28-5,0 28-12,0 0 12,0-28-19,-28 0 13,28 28-13,-28-28 6,28 0 3,0 0-6,0 28 10,-28 0-13,28-28 4,0 0 2,-28 0 8,28 28-8,0-28 17,-28 0-10,0 0-13,28 28 18,-28-28-7,28 0-8,-28 0 5,0 0 12,28 0-21,-28 0-1,28 0 8,0 28 3,-28-28 4,28 28-14,-28-28 4,0 0 12,28 0-2,-28 0 10,0 0-11,0 0-6,28 0 0,-28 0 16,28 0-23,-28 0 6,0 0 14,28 0-9,-28 0-4,28 28 11,-28-28-6,0 0-5,0 0 12,28 0-17,-28 0 12,28 0-13,-28 0 13,0 0-7,28 0 0,-28 0 3,28 0-6,-28 0 28,0 0-32,28 0-1,-28 0 8,28 0-2,-28 0 20,28 0-24,-28 0 11,0 0 9,28 0-13,-28-28 7,28 28-7,-28-28 7,0 28-7,0 0 2,28-28 9,-28 28-18,0 0 3,28 0 13,0-28-12,-28 28 3,28-28 27,-28 28-22,28-28 10,-28 28-1,28-28 7,-28 28-3,28-28-25,0 0 3,-28 28 30,28-28-10,0 28-23,0 0 16</inkml:trace>
    </iact:actionData>
  </iact:action>
  <iact:action type="add" startTime="40062">
    <iact:property name="dataType"/>
    <iact:actionData xml:id="d10">
      <inkml:trace xmlns:inkml="http://www.w3.org/2003/InkML" xml:id="stk10" contextRef="#ctx0" brushRef="#br0">17032 14316 0,'0'0'137,"0"0"-130,0-28 4,0 0-6,0 28 11,0-28-3,0 28-10,0-28 22,0 0 10,0 28-22,0 0-6,28-28 14,-28 28 22,0-28-25,0 28 4,0-28 34,0 0-55,0 28 14,0 0 2,0-28-2,28 28 411,0 0-420,-28 0 2,0 0 0,28 0 3,-28 0 10,28 0-10,-28 0-6,28 0 4,-28 0-1,0 28 0,28-28 2,-28 0 19,28 0 3,-28 28-24,0-28 1,28 0 9,-28 0-13,28 0 11,-28 0 48,28 0-46,-28 28 8,0-28-24,28 0 8,-28 0-2,28 0 42,-28 0-12,28 0 210,-28 0-232,56 0 4</inkml:trace>
    </iact:actionData>
  </iact:action>
  <iact:action type="add" startTime="44038">
    <iact:property name="dataType"/>
    <iact:actionData xml:id="d11">
      <inkml:trace xmlns:inkml="http://www.w3.org/2003/InkML" xml:id="stk11" contextRef="#ctx0" brushRef="#br0">17004 11598 0,'0'0'128,"0"0"-112,0 0-8,0 0 0,0 28 16,0-28-23,28 28 6,-28-28 9,28 0 0,-28 28-6,28-28-3,-28 0 2,28 0 5,-28 28 4,0-28-12,28 28 21,-28-28-22,0 0 3,28 0 6,0 28-4,-28-28 7,28 0-10,-28 0 2,28 0 0,0 0 18,-28 29-22,28-29 26,0 0-21,0 0 3,-28 0 11,0 28-2,28-28-8,-28 0-10,28 28 4,-28-28 0,28 0 8,0 0-6,0 0-3,-28 0 9,28 0 9,0 0-7,-28 0-6,28 0-1,-28 0-6,28 0 16,0 0-20,-28 0 1,28 0 10,-28 0-7,28 0 9,-28 0-12,28 0 14,0 0 7,-28 0-7,0 0-8,28 0 10,-28 0-12,28 0 2,0 0 21,-28-28-23,28 28-1,-28 0 3,28 0 11,-28 0-18,28 0 5,0 0 16,-28 0-6,0-28-8,28 28 19,-28 0-25,28 0-2,0 0 5,-28-29 2,0 29 0,28 0 9,-28 0-8,0 0 0,28 0 20,-28-28-27,0 28-1,28-28 5,0 28 20,-28 0-24,28 0 12,-28-28 5,0 28-12,28 0 10,0-28-9,-28 0 24,28 28-30,-28 0 2,28-28 4,0 28 10,-28-28 6,0 28-8,0-28 0,0 28-7,28-28 19,-28 28-22,0-28 8,0 28-10,0-28 24,0 0-26,0 28-1,0-28 13,0 28-6,0-28 10,0 0 0,0 28-11,0-28 12,0 28-12,0-28 26,0 28-31,0-28 6,0 0 3,0 28-4,0-28 2,0 28 1,0-28 5,0 0 5,0 28-18,0-28-1,0 28 13,0-28 2,0 28-6,0-28-1,0 0 26,0 28-32,0-28 4,0 28 0,0-28 10,0 28 1,0 0-10,0-28 17,0 0 26,0 28-44,0 0 10,-28 0-3,28-28-10,-28 28 33,28-28-35,0 0 25,0 28-25,-28 0 17,28-28-11,0 28 16,0 0-15,0-28 19,-28 28-22,0 0 3,28-28 9,0 28-10,0-28 10,-28 28-2,28 0-7,0-28 8,0 28 8,-28 0 2,28-28-17,0 28-4,-28 0 24,28-28-26,-28 28 9,28 0-6,0 0 0,-28 0 4,28-28-2,-28 28-1,28 0 1,-28 0-1,28-28 5,-28 28 19,28 0-30,0 0-1,0-28 4,-28 28 7,0 0 26,28-28-13,0 28-8,-28 0 16,28 0-24,-28 0 8,28 0 0,-28 0 18,0 0-33,28 0 12,-28 0 14,28 0-25,-28 0 1,0 0 5,28 0 1,-28 0 7,-28 0-14,56 0 4,-28 0 3,0 0-3,0 0 4,28 0-4,-28 0 7,28 0 0,-28 0-6,0 0 12,28 0-7,-28 0 4,28 0-8,0 0 1,-28 0-2,28 0 9,-28 0-6,0 0 4,0 28 10,28-28-22,-28 0 14,28 0-2,-28 0-4,28 0 6,0 28-2,-28-28 2,28 0 8,0 0-16,0 28 20,-28-28-5,28 0-18,-28 0 5,28 28 1,0 0 0,0-28-3,0 0 0,-28 0 18,28 28-18,0-28-1,0 0 10</inkml:trace>
    </iact:actionData>
  </iact:action>
  <iact:action type="add" startTime="47838">
    <iact:property name="dataType"/>
    <iact:actionData xml:id="d12">
      <inkml:trace xmlns:inkml="http://www.w3.org/2003/InkML" xml:id="stk12" contextRef="#ctx0" brushRef="#br0">17172 10506 0,'-28'0'64,"28"0"-56,0 0 1,0 28 10,-28 0-15,28 0 13,0-28-2,0 28-6,0 0 6,0-28 1,0 28-8,0-28 10,0 28-9,0 0 12,-28-28-2,28 0-14,0 28 23,0-28-24,0 28 21,0-28 14,0 28 3,0 0 4,0-28-22,0 0 201,28 0-209,0 0-5,0 0-3,0 0-1,0 0 20,-28 0-26,28 0-1,0 0 1,-28-28 10,28 28 0,-28 0-9,0 0 6,28 0 2,-28 0 28,28 0-20,0-28-4,-28 28-6,28 0 22,-28 0-22</inkml:trace>
    </iact:actionData>
  </iact:action>
  <iact:action type="add" startTime="50927">
    <iact:property name="dataType"/>
    <iact:actionData xml:id="d13">
      <inkml:trace xmlns:inkml="http://www.w3.org/2003/InkML" xml:id="stk13" contextRef="#ctx0" brushRef="#br0">15883 12635 0,'0'0'39,"0"0"-31,28 28 0,0 56 0,56-56 3,-28 28 0,0 28-4,28-56-3,28 56 5,-56-28-2,141 84 2,-113-56 16,84 28-23,28 0-2,0 57 5,-84-57 3,56 28 0,-56-84 9,0 28-16,0 56 4,28-28 5,0 0 9,-56 0-17,56 28 0,-112-84 5,84 0 4,0 56 7,-56-28-17,57 0 0,-57 0 7,28 0 1,-56-28-2,28 0 3,-28 0-4,28-28 4,-28 0-1,28 28 9,-28-28-16,0 1 0,0-1 5,0-28 10,-28 28-15,28 28 3,-28-56 3,28 28 3,0 0-1,-28-28-7,0 28 7,28-28 3,-28 28-11,0 0 24,28-28 3,-28 0 67</inkml:trace>
    </iact:actionData>
  </iact:action>
  <iact:action type="add" startTime="52222">
    <iact:property name="dataType"/>
    <iact:actionData xml:id="d14">
      <inkml:trace xmlns:inkml="http://www.w3.org/2003/InkML" xml:id="stk14" contextRef="#ctx0" brushRef="#br0">15491 15464 0,'0'0'32,"28"0"-15,0 0-16,84-56 5,-28 28 5,56-28 1,-28 28-9,0-28 3,-28 0 2,-28 28 2,0 0-3,0 0 9,1 28-13,-1-28 4,28 0-2,-28 0 3,56 0 0,0-28 0,84 0 1,-84 0-2,28 28 1,-56-28 4,56 28-5,-28-28-1,-28 0 4,0 28-2,-28 0 16,0 0-22,0 0-2,0 28 5,0-28 2,28 0 0,0 0 1,28 0 3,28 0-5,-28-28 1,0 28 1,1-28 4,-1 28 7,-56-28-18,0 28-1,0 28 16,28-56-15,-56 28 17,0 28-18,28 0 6,-28-28 1,28 0 8,0 0-13,0 28 5,28-56 1,0 28 3,28 28 5,-28-56-15,-28 28 5,0 0 2,0 28 1,-28-28 1,-28-1-6,28 29 3,-28 0 1,28 0 2,-28-28 6,28 28-16,-28 0 15,28 0-3,-28 0-6,28-28 1,0 28 7,-28 0 20,0 0-27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04-26T18:57:35.13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6199">
    <iact:property name="dataType"/>
    <iact:actionData xml:id="d0">
      <inkml:trace xmlns:inkml="http://www.w3.org/2003/InkML" xml:id="stk0" contextRef="#ctx0" brushRef="#br0">22018 14288 0,'0'0'24,"0"0"-16,28 0-1,28 0 1,0 0 0,56 0 0,0 0 0,56 0 19,-28 0-26,84 0-1,-28 0 5,-28 0 2,57 0 3,-57 0-2,56 0-1,-84 0 1,56 0 2,-56 0 11,0 0-20,-56 0-1,0 0 10,28 0-2,-28 0-2,0 0 11,-56-28-16,0 0 4,-28 28 3</inkml:trace>
    </iact:actionData>
  </iact:action>
  <iact:action type="add" startTime="7183">
    <iact:property name="dataType"/>
    <iact:actionData xml:id="d1">
      <inkml:trace xmlns:inkml="http://www.w3.org/2003/InkML" xml:id="stk1" contextRef="#ctx0" brushRef="#br0">22466 14596 0,'28'0'7,"28"0"1,28 0 0,56 0 0,28 0 0,28 0 0,57 0 3,-1 0 9,84 0-18,-112 0-2,56 0 7,-84 0 20,-56-28-26,56 0-1,-56 0 5,-56 28 4,-28 0 0,0-28 1,-28 28-5,0 0 5</inkml:trace>
    </iact:actionData>
  </iact:action>
  <iact:action type="add" startTime="35589">
    <iact:property name="dataType"/>
    <iact:actionData xml:id="d2">
      <inkml:trace xmlns:inkml="http://www.w3.org/2003/InkML" xml:id="stk2" contextRef="#ctx0" brushRef="#br0">2830 4455 0,'0'0'56,"0"0"-35,56 0-21,-28 0 6,56 28-1,0-28 4,28 0 16,56 0-25,-28 0 0,112 0 9,-56 0-4,-28 0 3,0 0 0,-84 0 1,28 0-2,-56 0 12,0 0-18,-56 0 199</inkml:trace>
    </iact:actionData>
  </iact:action>
  <iact:action type="add" startTime="36477">
    <iact:property name="dataType"/>
    <iact:actionData xml:id="d3">
      <inkml:trace xmlns:inkml="http://www.w3.org/2003/InkML" xml:id="stk3" contextRef="#ctx0" brushRef="#br0">5939 4455 0,'28'0'56,"-28"0"-48,28 0 0,28 28 1,0-28-2,0 0 13,56 28-20,-28-28 5,56 0 2,0 0 1,28 0 22,28 0-29,-56 0-1,57 0 3,-29 0 6,-84 0-4,28 0 8,-28 0-8,28 0 4,-84 0-2,0 0 17,0 0-22</inkml:trace>
    </iact:actionData>
  </iact:action>
  <iact:action type="add" startTime="37687">
    <iact:property name="dataType"/>
    <iact:actionData xml:id="d4">
      <inkml:trace xmlns:inkml="http://www.w3.org/2003/InkML" xml:id="stk4" contextRef="#ctx0" brushRef="#br0">9581 4595 0,'0'0'17,"0"0"-12,56 0 4,0 0 0,28 28 13,84 0-21,-28-28 3,112 0 2,-56 0 3,-28 0-3,112 0 0,-84 0 2,-56 0 0,28 0 2,-56 0 17,-56 0-26,-28 0-1,0 0 4,-28 0 3,0-28 171,0 28-165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C56D67-47A1-4958-B726-B8C7A24AC1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D17963-A7AF-44FF-AF79-22A2B721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875C24-0CB4-47A0-BEB5-33652A505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08EF31-9E6F-4228-9F30-5D46B8828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9D0BC7-023F-40D0-B9BF-EFBFBFD2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329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BA29AA-0A16-496B-AA88-B2C0BE4AB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5CF34FF-C15D-418B-9EB0-6AC3103441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3F05D4-AAC8-49BA-B099-2976CC552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08F5A3-61D9-4B40-AE14-1D8B5AD0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9A48D7-47B0-4163-B0EE-25BD06AE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934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12AC59D-EEDF-455E-8AA7-849B94A25F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1CE54C5-8533-4B98-AF62-6A2774217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ABD1E9-DDF8-4C0A-8683-D593C7D12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093A90-A56E-40CC-B6E1-7AB2DEE8C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0EF9D75-2190-470E-B62E-119719FE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73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4A6F7-65C6-4FC5-931E-7B22DFCC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EA1421-B142-4B55-8D75-8298134C3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5687AAD-7FD4-4F95-B26D-27BEDCDFA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2D502D-65E4-4079-8294-243A2F83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17050-FCFC-4A09-9EC4-714103F7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79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7828D-A067-44C4-ACDC-DAFE39B6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DB0091-2BBE-4886-AF55-D3A771D8E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A1D592-E3D2-475A-B817-7FFB8ABDE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7D1E89B-13C7-41C5-8E9F-52D8C2391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2F6A40-09B2-41D3-9DAA-802C84D8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53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56EE52-FC93-415B-8B16-DE7347CAF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F9DF9B3-7580-4AD0-8133-FCF10B6FD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0683F24-FDAC-42A3-B1A8-1267C2074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B9A356A-A9EB-41A7-89B4-EED46359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31C122F-B0EA-47F1-A67A-BEB71777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D8F6AD-463D-4A69-B990-C0F1389F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36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3A0ADE-1EA1-4765-80D5-57A1BC98C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3DFDA06-EF7F-4ACF-AAF6-7EEA07EB9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D647E9-33DF-42F7-9F8F-88BA4E133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742C01-68B2-4ED8-B09D-6F9DB1811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64A67B9-C2A4-47EE-B767-DFCB53E1C7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75CAEF8-F9C1-490F-A153-6313EAF6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ADAAA23-1D28-4D64-8A84-591F196C0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EDF307-80CE-4A51-88B9-5FC7B200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92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D4262-DEFD-405A-933E-019BCD6C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964D0F6-F798-4B17-A988-BF43EE03A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6F518D-8231-471F-AB35-B725A7CB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04BF0C-3587-4FCA-9560-639D981F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28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982938E-83B1-4D67-BEB5-6F282068B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5A587EA-B800-4573-B5D7-28B232855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3B1B6B-9507-4841-B98C-92886D7E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5A953-B71F-4BF4-8F09-92E843AE3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E439F4-0FE3-4A37-861E-CC964D374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0826F6-0D98-4307-A36D-72E388C9C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34EA269-B5C9-4753-9CB8-0D793C6E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5D556B8-6948-4493-BBC4-858F4515C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AE69CD7-F858-4C2F-9946-1C4476D1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60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8701C-5E99-4E07-9F41-68137629A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9BD9010-9443-4C81-AA07-2648A7D7B0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1AF454-3A95-4A00-A256-ED6918A33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5E76FC-1FE0-440D-934D-16B04091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2F2FBC-12DB-45D4-BABB-BA2FA4FC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83E2E4-F9C6-4A2F-89DA-5C60C598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8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65EB9BC-341D-453A-9335-F7988E2C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304768-CBF4-4658-8E11-A1010D6937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12DD62E-6564-40DE-9F3D-35C43ED11A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01C-EA41-4CB9-B5CC-FEE6757BCA63}" type="datetimeFigureOut">
              <a:rPr lang="de-DE" smtClean="0"/>
              <a:t>15.05.2022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936E23-8CED-4DC4-BD01-29949EA162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E268D2-ADCE-44C2-9DA2-6A5F413E3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99E08-178D-4BAA-899B-8E56957E63D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444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0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11/relationships/inkAction" Target="../ink/inkAction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microsoft.com/office/2011/relationships/inkAction" Target="../ink/inkAction3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microsoft.com/office/2011/relationships/inkAction" Target="../ink/inkAction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.png"/><Relationship Id="rId11" Type="http://schemas.openxmlformats.org/officeDocument/2006/relationships/image" Target="../media/image19.png"/><Relationship Id="rId5" Type="http://schemas.openxmlformats.org/officeDocument/2006/relationships/image" Target="../media/image3.png"/><Relationship Id="rId10" Type="http://schemas.microsoft.com/office/2011/relationships/inkAction" Target="../ink/inkAction6.xml"/><Relationship Id="rId4" Type="http://schemas.openxmlformats.org/officeDocument/2006/relationships/image" Target="../media/image17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.png"/><Relationship Id="rId11" Type="http://schemas.microsoft.com/office/2011/relationships/inkAction" Target="../ink/inkAction7.xml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12" Type="http://schemas.microsoft.com/office/2011/relationships/inkAction" Target="../ink/inkAction8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16.png"/><Relationship Id="rId4" Type="http://schemas.openxmlformats.org/officeDocument/2006/relationships/image" Target="../media/image2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90189D2-DBC6-4BC6-9D49-AD5E2C34F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36000" cy="27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1872B9E5-E091-4210-9946-BBD0F3695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405" y="329609"/>
            <a:ext cx="11504428" cy="6326372"/>
          </a:xfrm>
        </p:spPr>
        <p:txBody>
          <a:bodyPr/>
          <a:lstStyle/>
          <a:p>
            <a:r>
              <a:rPr lang="de-DE" u="sng" dirty="0"/>
              <a:t>Konstruktion von Dreiecken</a:t>
            </a:r>
            <a:r>
              <a:rPr lang="de-DE" dirty="0"/>
              <a:t> </a:t>
            </a:r>
          </a:p>
          <a:p>
            <a:pPr marL="457200" indent="-457200" algn="l">
              <a:buAutoNum type="arabicPeriod"/>
            </a:pPr>
            <a:r>
              <a:rPr lang="de-DE" dirty="0"/>
              <a:t>… aus 3 Seitenlängen (</a:t>
            </a:r>
            <a:r>
              <a:rPr lang="de-DE" dirty="0" err="1"/>
              <a:t>sss</a:t>
            </a:r>
            <a:r>
              <a:rPr lang="de-DE" dirty="0"/>
              <a:t>)</a:t>
            </a:r>
          </a:p>
          <a:p>
            <a:pPr algn="l"/>
            <a:r>
              <a:rPr lang="de-DE"/>
              <a:t>z.B.: a = 4 cm; b = 5 cm; c = 6 cm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AC2B07CD-16DA-4296-A4FE-9A1C654A33F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9040" y="705960"/>
              <a:ext cx="3267720" cy="12006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AC2B07CD-16DA-4296-A4FE-9A1C654A33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9680" y="696600"/>
                <a:ext cx="3286440" cy="121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65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925"/>
    </mc:Choice>
    <mc:Fallback xmlns="">
      <p:transition spd="slow" advTm="5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CE82C2B-8E67-4706-A9E4-19E4AA2B8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36000" cy="27000"/>
          </a:xfrm>
          <a:prstGeom prst="rect">
            <a:avLst/>
          </a:prstGeom>
        </p:spPr>
      </p:pic>
      <p:sp>
        <p:nvSpPr>
          <p:cNvPr id="3" name="Untertitel 2">
            <a:extLst>
              <a:ext uri="{FF2B5EF4-FFF2-40B4-BE49-F238E27FC236}">
                <a16:creationId xmlns:a16="http://schemas.microsoft.com/office/drawing/2014/main" id="{1872B9E5-E091-4210-9946-BBD0F3695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405" y="329609"/>
            <a:ext cx="11504428" cy="6326372"/>
          </a:xfrm>
        </p:spPr>
        <p:txBody>
          <a:bodyPr/>
          <a:lstStyle/>
          <a:p>
            <a:r>
              <a:rPr lang="de-DE" u="sng" dirty="0"/>
              <a:t>Konstruktion von Dreiecken</a:t>
            </a:r>
            <a:r>
              <a:rPr lang="de-DE" dirty="0"/>
              <a:t> </a:t>
            </a:r>
          </a:p>
          <a:p>
            <a:pPr marL="457200" indent="-457200" algn="l">
              <a:buAutoNum type="arabicPeriod"/>
            </a:pPr>
            <a:r>
              <a:rPr lang="de-DE" dirty="0"/>
              <a:t>… aus 3 Seitenlängen (</a:t>
            </a:r>
            <a:r>
              <a:rPr lang="de-DE" dirty="0" err="1"/>
              <a:t>sss</a:t>
            </a:r>
            <a:r>
              <a:rPr lang="de-DE" dirty="0"/>
              <a:t>)</a:t>
            </a:r>
          </a:p>
          <a:p>
            <a:pPr algn="l"/>
            <a:r>
              <a:rPr lang="de-DE" dirty="0"/>
              <a:t>z.B.: a = 4 cm; b = 5 cm; c = 6 cm</a:t>
            </a:r>
          </a:p>
          <a:p>
            <a:pPr algn="l"/>
            <a:endParaRPr lang="de-DE" dirty="0"/>
          </a:p>
          <a:p>
            <a:pPr algn="l"/>
            <a:r>
              <a:rPr lang="de-DE" u="sng" dirty="0"/>
              <a:t>Planfigur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1B284FDB-B48A-4A99-8FDC-6BEF858C8AE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08720" y="1623960"/>
              <a:ext cx="2339640" cy="267300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1B284FDB-B48A-4A99-8FDC-6BEF858C8A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9360" y="1614600"/>
                <a:ext cx="2358360" cy="269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4591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1"/>
    </mc:Choice>
    <mc:Fallback xmlns="">
      <p:transition spd="slow" advTm="23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872B9E5-E091-4210-9946-BBD0F3695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3405" y="329609"/>
            <a:ext cx="11504428" cy="6326372"/>
          </a:xfrm>
        </p:spPr>
        <p:txBody>
          <a:bodyPr/>
          <a:lstStyle/>
          <a:p>
            <a:r>
              <a:rPr lang="de-DE" u="sng" dirty="0"/>
              <a:t>Konstruktion von Dreiecken</a:t>
            </a:r>
            <a:r>
              <a:rPr lang="de-DE" dirty="0"/>
              <a:t> </a:t>
            </a:r>
          </a:p>
          <a:p>
            <a:pPr marL="457200" indent="-457200" algn="l">
              <a:buAutoNum type="arabicPeriod"/>
            </a:pPr>
            <a:r>
              <a:rPr lang="de-DE" dirty="0"/>
              <a:t>… aus 3 Seitenlängen (</a:t>
            </a:r>
            <a:r>
              <a:rPr lang="de-DE" dirty="0" err="1"/>
              <a:t>sss</a:t>
            </a:r>
            <a:r>
              <a:rPr lang="de-DE" dirty="0"/>
              <a:t>)</a:t>
            </a:r>
          </a:p>
          <a:p>
            <a:pPr algn="l"/>
            <a:r>
              <a:rPr lang="de-DE" dirty="0"/>
              <a:t>z.B.: </a:t>
            </a:r>
            <a:r>
              <a:rPr lang="de-DE" dirty="0">
                <a:solidFill>
                  <a:schemeClr val="accent1"/>
                </a:solidFill>
              </a:rPr>
              <a:t>a = 4 cm</a:t>
            </a:r>
            <a:r>
              <a:rPr lang="de-DE" dirty="0"/>
              <a:t>;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b = 5 cm</a:t>
            </a:r>
            <a:r>
              <a:rPr lang="de-DE" dirty="0"/>
              <a:t>; </a:t>
            </a:r>
            <a:r>
              <a:rPr lang="de-DE" dirty="0">
                <a:solidFill>
                  <a:srgbClr val="C00000"/>
                </a:solidFill>
              </a:rPr>
              <a:t>c = 6 cm</a:t>
            </a:r>
          </a:p>
          <a:p>
            <a:pPr algn="l"/>
            <a:endParaRPr lang="de-DE" dirty="0"/>
          </a:p>
          <a:p>
            <a:pPr algn="l"/>
            <a:r>
              <a:rPr lang="de-DE" u="sng" dirty="0"/>
              <a:t>Planfigur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3A067438-3C9B-4059-9A45-289552C7B20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99440" y="4427640"/>
              <a:ext cx="2248920" cy="27252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3A067438-3C9B-4059-9A45-289552C7B2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90080" y="4418280"/>
                <a:ext cx="2267640" cy="291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FBA480A2-4AFE-4AD4-B415-175C48A7D2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06"/>
    </mc:Choice>
    <mc:Fallback xmlns="">
      <p:transition spd="slow" advTm="3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b="0" i="1" smtClean="0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dirty="0"/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4"/>
                <a:stretch>
                  <a:fillRect l="-848" t="-1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E8E533B-BB42-4D46-B019-A8A74BDB7D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99320" y="3015720"/>
              <a:ext cx="5173560" cy="154332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E8E533B-BB42-4D46-B019-A8A74BDB7D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89960" y="3006360"/>
                <a:ext cx="5192280" cy="15620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ECAE7436-F8F9-4D29-9EF9-D085E7640B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5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7"/>
    </mc:Choice>
    <mc:Fallback xmlns="">
      <p:transition spd="slow" advTm="38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B mit Radius r = a = 4cm </a:t>
                </a:r>
                <a:endParaRPr lang="de-DE" dirty="0"/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dirty="0"/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4"/>
                <a:stretch>
                  <a:fillRect l="-848" t="-1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253256-537F-402E-8569-98D71A96D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726" y="2558005"/>
            <a:ext cx="3090546" cy="3585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7" name="Freihand 6">
                <a:extLst>
                  <a:ext uri="{FF2B5EF4-FFF2-40B4-BE49-F238E27FC236}">
                    <a16:creationId xmlns:a16="http://schemas.microsoft.com/office/drawing/2014/main" id="{94E706A5-B7CC-4F4E-A6D2-1DBB30A5069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8800" y="2884680"/>
              <a:ext cx="2198520" cy="1896120"/>
            </p14:xfrm>
          </p:contentPart>
        </mc:Choice>
        <mc:Fallback xmlns="">
          <p:pic>
            <p:nvPicPr>
              <p:cNvPr id="7" name="Freihand 6">
                <a:extLst>
                  <a:ext uri="{FF2B5EF4-FFF2-40B4-BE49-F238E27FC236}">
                    <a16:creationId xmlns:a16="http://schemas.microsoft.com/office/drawing/2014/main" id="{94E706A5-B7CC-4F4E-A6D2-1DBB30A506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09440" y="2875320"/>
                <a:ext cx="2217240" cy="19148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293E4F4D-39EF-4486-B37B-1C2586B85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9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75"/>
    </mc:Choice>
    <mc:Fallback xmlns="">
      <p:transition spd="slow" advTm="2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B mit Radius r = a = 4cm </a:t>
                </a:r>
                <a:endParaRPr lang="de-DE" dirty="0"/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A mit Radius r = b = 5cm</a:t>
                </a:r>
              </a:p>
              <a:p>
                <a:pPr algn="l"/>
                <a:endParaRPr lang="de-DE" u="sng" dirty="0"/>
              </a:p>
              <a:p>
                <a:pPr algn="l"/>
                <a:endParaRPr lang="de-DE" u="sng" dirty="0"/>
              </a:p>
              <a:p>
                <a:pPr algn="l"/>
                <a:endParaRPr lang="de-DE" dirty="0"/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4"/>
                <a:stretch>
                  <a:fillRect l="-848" t="-1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253256-537F-402E-8569-98D71A96D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726" y="2558005"/>
            <a:ext cx="3090546" cy="35856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1B72FD-E3DD-4D63-B5E6-37A30B233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725" y="2558004"/>
            <a:ext cx="3090547" cy="35856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8" name="Freihand 7">
                <a:extLst>
                  <a:ext uri="{FF2B5EF4-FFF2-40B4-BE49-F238E27FC236}">
                    <a16:creationId xmlns:a16="http://schemas.microsoft.com/office/drawing/2014/main" id="{A32DAE76-B196-49DA-B23A-E25E81F1357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33120" y="2692800"/>
              <a:ext cx="292680" cy="484560"/>
            </p14:xfrm>
          </p:contentPart>
        </mc:Choice>
        <mc:Fallback xmlns="">
          <p:pic>
            <p:nvPicPr>
              <p:cNvPr id="8" name="Freihand 7">
                <a:extLst>
                  <a:ext uri="{FF2B5EF4-FFF2-40B4-BE49-F238E27FC236}">
                    <a16:creationId xmlns:a16="http://schemas.microsoft.com/office/drawing/2014/main" id="{A32DAE76-B196-49DA-B23A-E25E81F135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23760" y="2683440"/>
                <a:ext cx="311400" cy="503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854D6AA8-7CDA-4332-BA83-FA55D2B994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48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6"/>
    </mc:Choice>
    <mc:Fallback xmlns="">
      <p:transition spd="slow" advTm="2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B mit Radius r = a = 4cm </a:t>
                </a:r>
                <a:endParaRPr lang="de-DE" dirty="0"/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A mit Radius r = b = 5cm</a:t>
                </a:r>
              </a:p>
              <a:p>
                <a:pPr algn="l"/>
                <a:r>
                  <a:rPr lang="de-DE" dirty="0"/>
                  <a:t>								</a:t>
                </a:r>
                <a:r>
                  <a:rPr lang="de-DE" sz="1800" dirty="0"/>
                  <a:t> - der Schnittpunkt der beiden Kreise ist </a:t>
                </a:r>
                <a:endParaRPr lang="de-DE" dirty="0"/>
              </a:p>
              <a:p>
                <a:pPr algn="l"/>
                <a:r>
                  <a:rPr lang="de-DE" sz="1800" dirty="0"/>
                  <a:t>								    der gesuchte Punkt C</a:t>
                </a:r>
              </a:p>
              <a:p>
                <a:pPr algn="l"/>
                <a:endParaRPr lang="de-DE" dirty="0"/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4"/>
                <a:stretch>
                  <a:fillRect l="-848" t="-1349" r="-1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253256-537F-402E-8569-98D71A96D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726" y="2558005"/>
            <a:ext cx="3090546" cy="35856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1B72FD-E3DD-4D63-B5E6-37A30B233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725" y="2558004"/>
            <a:ext cx="3090547" cy="35856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CF2AA-87BA-4BBD-AEFF-6A49E10A3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724" y="2558005"/>
            <a:ext cx="3090546" cy="35856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1">
            <p14:nvContentPartPr>
              <p14:cNvPr id="9" name="Freihand 8">
                <a:extLst>
                  <a:ext uri="{FF2B5EF4-FFF2-40B4-BE49-F238E27FC236}">
                    <a16:creationId xmlns:a16="http://schemas.microsoft.com/office/drawing/2014/main" id="{3F5C17DD-D8C1-4DB0-AFE7-3800B99CC7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64840" y="3782160"/>
              <a:ext cx="3731760" cy="2108160"/>
            </p14:xfrm>
          </p:contentPart>
        </mc:Choice>
        <mc:Fallback xmlns="">
          <p:pic>
            <p:nvPicPr>
              <p:cNvPr id="9" name="Freihand 8">
                <a:extLst>
                  <a:ext uri="{FF2B5EF4-FFF2-40B4-BE49-F238E27FC236}">
                    <a16:creationId xmlns:a16="http://schemas.microsoft.com/office/drawing/2014/main" id="{3F5C17DD-D8C1-4DB0-AFE7-3800B99CC7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155480" y="3772800"/>
                <a:ext cx="3750480" cy="21268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F21B4DD3-9C77-4C99-9EAE-C3AA909234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1"/>
    </mc:Choice>
    <mc:Fallback xmlns="">
      <p:transition spd="slow" advTm="5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B mit Radius r = a = 4cm </a:t>
                </a:r>
                <a:endParaRPr lang="de-DE" dirty="0"/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A mit Radius r = b = 5cm</a:t>
                </a:r>
              </a:p>
              <a:p>
                <a:pPr algn="l"/>
                <a:r>
                  <a:rPr lang="de-DE" dirty="0"/>
                  <a:t>								</a:t>
                </a:r>
                <a:r>
                  <a:rPr lang="de-DE" sz="1800" dirty="0"/>
                  <a:t> - der Schnittpunkt der beiden Kreise ist </a:t>
                </a:r>
                <a:endParaRPr lang="de-DE" dirty="0"/>
              </a:p>
              <a:p>
                <a:pPr algn="l"/>
                <a:r>
                  <a:rPr lang="de-DE" sz="1800" dirty="0"/>
                  <a:t>								    der gesuchte Punkt C</a:t>
                </a:r>
              </a:p>
              <a:p>
                <a:pPr algn="l"/>
                <a:r>
                  <a:rPr lang="de-DE" sz="1800" dirty="0"/>
                  <a:t>								    Umlaufsinn beachten!</a:t>
                </a:r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4"/>
                <a:stretch>
                  <a:fillRect l="-848" t="-1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253256-537F-402E-8569-98D71A96DE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726" y="2558005"/>
            <a:ext cx="3090546" cy="35856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1B72FD-E3DD-4D63-B5E6-37A30B233B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725" y="2558004"/>
            <a:ext cx="3090547" cy="35856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CF2AA-87BA-4BBD-AEFF-6A49E10A33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724" y="2558005"/>
            <a:ext cx="3090546" cy="35856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1A9FED-159D-4E71-A93B-B45B06E65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0723" y="2558004"/>
            <a:ext cx="3090547" cy="35856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10" name="Freihand 9">
                <a:extLst>
                  <a:ext uri="{FF2B5EF4-FFF2-40B4-BE49-F238E27FC236}">
                    <a16:creationId xmlns:a16="http://schemas.microsoft.com/office/drawing/2014/main" id="{315A6826-D375-47A2-9B56-45ABAC7FC49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8800" y="1603800"/>
              <a:ext cx="8128080" cy="3651120"/>
            </p14:xfrm>
          </p:contentPart>
        </mc:Choice>
        <mc:Fallback xmlns="">
          <p:pic>
            <p:nvPicPr>
              <p:cNvPr id="10" name="Freihand 9">
                <a:extLst>
                  <a:ext uri="{FF2B5EF4-FFF2-40B4-BE49-F238E27FC236}">
                    <a16:creationId xmlns:a16="http://schemas.microsoft.com/office/drawing/2014/main" id="{315A6826-D375-47A2-9B56-45ABAC7FC4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9440" y="1594440"/>
                <a:ext cx="8146800" cy="3669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021536AC-6BE3-4ED4-AC08-20AA2051A3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06000" y="5143500"/>
            <a:ext cx="48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10"/>
    </mc:Choice>
    <mc:Fallback xmlns="">
      <p:transition spd="slow" advTm="4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256249F-DC11-452E-9A1F-668806467A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36000" cy="2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</p:spPr>
            <p:txBody>
              <a:bodyPr/>
              <a:lstStyle/>
              <a:p>
                <a:r>
                  <a:rPr lang="de-DE" u="sng" dirty="0"/>
                  <a:t>Konstruktion von Dreiecken</a:t>
                </a:r>
                <a:r>
                  <a:rPr lang="de-DE" dirty="0"/>
                  <a:t> </a:t>
                </a:r>
              </a:p>
              <a:p>
                <a:pPr marL="457200" indent="-457200" algn="l">
                  <a:buAutoNum type="arabicPeriod"/>
                </a:pPr>
                <a:r>
                  <a:rPr lang="de-DE" dirty="0"/>
                  <a:t>… aus 3 Seitenlängen (</a:t>
                </a:r>
                <a:r>
                  <a:rPr lang="de-DE" dirty="0" err="1"/>
                  <a:t>sss</a:t>
                </a:r>
                <a:r>
                  <a:rPr lang="de-DE" dirty="0"/>
                  <a:t>)</a:t>
                </a:r>
              </a:p>
              <a:p>
                <a:pPr algn="l"/>
                <a:r>
                  <a:rPr lang="de-DE" dirty="0"/>
                  <a:t>z.B.: </a:t>
                </a:r>
                <a:r>
                  <a:rPr lang="de-DE" dirty="0">
                    <a:solidFill>
                      <a:schemeClr val="accent1"/>
                    </a:solidFill>
                  </a:rPr>
                  <a:t>a = 4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chemeClr val="accent6">
                        <a:lumMod val="75000"/>
                      </a:schemeClr>
                    </a:solidFill>
                  </a:rPr>
                  <a:t>b = 5 cm</a:t>
                </a:r>
                <a:r>
                  <a:rPr lang="de-DE" dirty="0"/>
                  <a:t>; </a:t>
                </a:r>
                <a:r>
                  <a:rPr lang="de-DE" dirty="0">
                    <a:solidFill>
                      <a:srgbClr val="C00000"/>
                    </a:solidFill>
                  </a:rPr>
                  <a:t>c = 6 cm</a:t>
                </a:r>
              </a:p>
              <a:p>
                <a:pPr algn="l"/>
                <a:endParaRPr lang="de-DE" dirty="0"/>
              </a:p>
              <a:p>
                <a:pPr algn="l"/>
                <a:r>
                  <a:rPr lang="de-DE" u="sng" dirty="0"/>
                  <a:t>Planfigur</a:t>
                </a:r>
                <a:r>
                  <a:rPr lang="de-DE" dirty="0"/>
                  <a:t>			         </a:t>
                </a:r>
                <a:r>
                  <a:rPr lang="de-DE" u="sng" dirty="0"/>
                  <a:t>Konstruktion</a:t>
                </a:r>
                <a:r>
                  <a:rPr lang="de-DE" dirty="0"/>
                  <a:t>		        </a:t>
                </a:r>
                <a:r>
                  <a:rPr lang="de-DE" u="sng" dirty="0"/>
                  <a:t>Konstruktionsbeschreibung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Zeichnen der Strecke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sz="1800" i="1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de-DE" sz="1800" i="1" dirty="0"/>
                  <a:t> </a:t>
                </a:r>
                <a:r>
                  <a:rPr lang="de-DE" sz="1800" dirty="0"/>
                  <a:t>mit</a:t>
                </a:r>
                <a:r>
                  <a:rPr lang="de-DE" sz="1800" i="1" dirty="0"/>
                  <a:t>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de-DE" sz="1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800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</m:e>
                        </m:acc>
                      </m:e>
                    </m:d>
                  </m:oMath>
                </a14:m>
                <a:r>
                  <a:rPr lang="de-DE" sz="1800" i="1" dirty="0"/>
                  <a:t>= 6cm</a:t>
                </a:r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B mit Radius r = a = 4cm </a:t>
                </a:r>
                <a:endParaRPr lang="de-DE" dirty="0"/>
              </a:p>
              <a:p>
                <a:pPr algn="l"/>
                <a:r>
                  <a:rPr lang="de-DE" dirty="0"/>
                  <a:t>								 </a:t>
                </a:r>
                <a:r>
                  <a:rPr lang="de-DE" sz="1800" dirty="0"/>
                  <a:t>- Kreis um A mit Radius r = b = 5cm</a:t>
                </a:r>
              </a:p>
              <a:p>
                <a:pPr algn="l"/>
                <a:r>
                  <a:rPr lang="de-DE" dirty="0"/>
                  <a:t>								</a:t>
                </a:r>
                <a:r>
                  <a:rPr lang="de-DE" sz="1800" dirty="0"/>
                  <a:t> - der Schnittpunkt der beiden Kreise ist </a:t>
                </a:r>
                <a:endParaRPr lang="de-DE" dirty="0"/>
              </a:p>
              <a:p>
                <a:pPr algn="l"/>
                <a:r>
                  <a:rPr lang="de-DE" sz="1800" dirty="0"/>
                  <a:t>								    der gesuchte Punkt C</a:t>
                </a:r>
              </a:p>
              <a:p>
                <a:pPr algn="l"/>
                <a:r>
                  <a:rPr lang="de-DE" sz="1800" dirty="0"/>
                  <a:t>								    Umlaufsinn beachten!</a:t>
                </a:r>
              </a:p>
            </p:txBody>
          </p:sp>
        </mc:Choice>
        <mc:Fallback xmlns="">
          <p:sp>
            <p:nvSpPr>
              <p:cNvPr id="3" name="Untertitel 2">
                <a:extLst>
                  <a:ext uri="{FF2B5EF4-FFF2-40B4-BE49-F238E27FC236}">
                    <a16:creationId xmlns:a16="http://schemas.microsoft.com/office/drawing/2014/main" id="{1872B9E5-E091-4210-9946-BBD0F3695CD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393405" y="329609"/>
                <a:ext cx="11504428" cy="6326372"/>
              </a:xfrm>
              <a:blipFill>
                <a:blip r:embed="rId5"/>
                <a:stretch>
                  <a:fillRect l="-848" t="-134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0EB4ECAC-DDCB-4264-89FB-3EABDBB0D5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875" y="2696901"/>
            <a:ext cx="3300719" cy="235400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A49C648-E38F-4965-BCBA-446BB82B9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874" y="2696901"/>
            <a:ext cx="3300719" cy="235400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B8F08E0-8817-401F-A797-3BDB4D594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727" y="2558005"/>
            <a:ext cx="3090546" cy="358567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4253256-537F-402E-8569-98D71A96DE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50726" y="2558005"/>
            <a:ext cx="3090546" cy="358567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21B72FD-E3DD-4D63-B5E6-37A30B233B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0725" y="2558004"/>
            <a:ext cx="3090547" cy="358567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FCF2AA-87BA-4BBD-AEFF-6A49E10A33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0724" y="2558005"/>
            <a:ext cx="3090546" cy="358567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1A9FED-159D-4E71-A93B-B45B06E650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0723" y="2558004"/>
            <a:ext cx="3090547" cy="35856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C63C6B4-12E2-40EB-BDB6-FE24C62A9310}"/>
              </a:ext>
            </a:extLst>
          </p:cNvPr>
          <p:cNvSpPr txBox="1"/>
          <p:nvPr/>
        </p:nvSpPr>
        <p:spPr>
          <a:xfrm>
            <a:off x="7783033" y="5499566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>
                <a:solidFill>
                  <a:srgbClr val="C00000"/>
                </a:solidFill>
              </a:rPr>
              <a:t>Kongruenzsatz:</a:t>
            </a:r>
            <a:r>
              <a:rPr lang="de-DE" dirty="0">
                <a:solidFill>
                  <a:srgbClr val="C00000"/>
                </a:solidFill>
              </a:rPr>
              <a:t> Stimmen zwei Dreiecke in der Länge ihrer 3 Seiten überein, so sind sie kongruent (= deckungsgleich).  (</a:t>
            </a:r>
            <a:r>
              <a:rPr lang="de-DE" dirty="0" err="1">
                <a:solidFill>
                  <a:srgbClr val="C00000"/>
                </a:solidFill>
              </a:rPr>
              <a:t>sss</a:t>
            </a:r>
            <a:r>
              <a:rPr lang="de-DE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13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4"/>
    </mc:Choice>
    <mc:Fallback xmlns="">
      <p:transition spd="slow" advTm="18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736</Words>
  <Application>Microsoft Office PowerPoint</Application>
  <PresentationFormat>Breitbild</PresentationFormat>
  <Paragraphs>73</Paragraphs>
  <Slides>9</Slides>
  <Notes>0</Notes>
  <HiddenSlides>0</HiddenSlides>
  <MMClips>9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Mario</dc:creator>
  <cp:lastModifiedBy>Reiner Hartl</cp:lastModifiedBy>
  <cp:revision>5</cp:revision>
  <dcterms:created xsi:type="dcterms:W3CDTF">2020-04-20T19:16:47Z</dcterms:created>
  <dcterms:modified xsi:type="dcterms:W3CDTF">2022-05-15T09:32:51Z</dcterms:modified>
</cp:coreProperties>
</file>